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2.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3.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4.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 id="2147483685" r:id="rId3"/>
    <p:sldMasterId id="2147483692" r:id="rId4"/>
    <p:sldMasterId id="2147483717" r:id="rId5"/>
  </p:sldMasterIdLst>
  <p:notesMasterIdLst>
    <p:notesMasterId r:id="rId34"/>
  </p:notesMasterIdLst>
  <p:sldIdLst>
    <p:sldId id="274" r:id="rId6"/>
    <p:sldId id="3540" r:id="rId7"/>
    <p:sldId id="2147478710" r:id="rId8"/>
    <p:sldId id="2147478727" r:id="rId9"/>
    <p:sldId id="2147482135" r:id="rId10"/>
    <p:sldId id="3536" r:id="rId11"/>
    <p:sldId id="2147478704" r:id="rId12"/>
    <p:sldId id="473" r:id="rId13"/>
    <p:sldId id="2147482121" r:id="rId14"/>
    <p:sldId id="2147482138" r:id="rId15"/>
    <p:sldId id="2147482139" r:id="rId16"/>
    <p:sldId id="2147482133" r:id="rId17"/>
    <p:sldId id="2147482131" r:id="rId18"/>
    <p:sldId id="2147478779" r:id="rId19"/>
    <p:sldId id="2147482120" r:id="rId20"/>
    <p:sldId id="2147482130" r:id="rId21"/>
    <p:sldId id="2147482137" r:id="rId22"/>
    <p:sldId id="2147482122" r:id="rId23"/>
    <p:sldId id="702" r:id="rId24"/>
    <p:sldId id="2147482134" r:id="rId25"/>
    <p:sldId id="2147478780" r:id="rId26"/>
    <p:sldId id="2147482132" r:id="rId27"/>
    <p:sldId id="2147482136" r:id="rId28"/>
    <p:sldId id="2147478725" r:id="rId29"/>
    <p:sldId id="2147478705" r:id="rId30"/>
    <p:sldId id="2147478741" r:id="rId31"/>
    <p:sldId id="2147482140" r:id="rId32"/>
    <p:sldId id="2147478739"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691" autoAdjust="0"/>
    <p:restoredTop sz="76114"/>
  </p:normalViewPr>
  <p:slideViewPr>
    <p:cSldViewPr snapToGrid="0">
      <p:cViewPr varScale="1">
        <p:scale>
          <a:sx n="84" d="100"/>
          <a:sy n="84" d="100"/>
        </p:scale>
        <p:origin x="1248"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presProps" Target="presProps.xml"/><Relationship Id="rId8" Type="http://schemas.openxmlformats.org/officeDocument/2006/relationships/slide" Target="slides/slide3.xml"/><Relationship Id="rId3" Type="http://schemas.openxmlformats.org/officeDocument/2006/relationships/slideMaster" Target="slideMasters/slideMaster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54DF030-216D-4182-BA6D-375924867AFF}" type="doc">
      <dgm:prSet loTypeId="urn:microsoft.com/office/officeart/2005/8/layout/target2" loCatId="relationship" qsTypeId="urn:microsoft.com/office/officeart/2005/8/quickstyle/simple1" qsCatId="simple" csTypeId="urn:microsoft.com/office/officeart/2005/8/colors/accent1_2" csCatId="accent1" phldr="1"/>
      <dgm:spPr/>
      <dgm:t>
        <a:bodyPr/>
        <a:lstStyle/>
        <a:p>
          <a:endParaRPr lang="en-IE"/>
        </a:p>
      </dgm:t>
    </dgm:pt>
    <dgm:pt modelId="{B629486D-454E-4476-8B1C-6433E31AF594}">
      <dgm:prSet phldrT="[Text]"/>
      <dgm:spPr>
        <a:solidFill>
          <a:srgbClr val="003399">
            <a:alpha val="20000"/>
          </a:srgbClr>
        </a:solidFill>
      </dgm:spPr>
      <dgm:t>
        <a:bodyPr/>
        <a:lstStyle/>
        <a:p>
          <a:r>
            <a:rPr lang="en-IE">
              <a:solidFill>
                <a:schemeClr val="tx1"/>
              </a:solidFill>
            </a:rPr>
            <a:t>EU level: continent climate resilient by 2050</a:t>
          </a:r>
        </a:p>
      </dgm:t>
    </dgm:pt>
    <dgm:pt modelId="{F9B35F72-BFA1-4061-A67B-FF574A67F9C7}" type="parTrans" cxnId="{6B637F7A-68B9-41AA-8564-3C4C1C9E04DC}">
      <dgm:prSet/>
      <dgm:spPr/>
      <dgm:t>
        <a:bodyPr/>
        <a:lstStyle/>
        <a:p>
          <a:endParaRPr lang="en-IE"/>
        </a:p>
      </dgm:t>
    </dgm:pt>
    <dgm:pt modelId="{1ACC1706-1D9C-4603-ACD9-175F5C18E05F}" type="sibTrans" cxnId="{6B637F7A-68B9-41AA-8564-3C4C1C9E04DC}">
      <dgm:prSet/>
      <dgm:spPr/>
      <dgm:t>
        <a:bodyPr/>
        <a:lstStyle/>
        <a:p>
          <a:endParaRPr lang="en-IE"/>
        </a:p>
      </dgm:t>
    </dgm:pt>
    <dgm:pt modelId="{9EE8C11E-1AE6-4A6E-BEF5-B3417C45EFFD}">
      <dgm:prSet phldrT="[Text]"/>
      <dgm:spPr>
        <a:solidFill>
          <a:srgbClr val="003399">
            <a:alpha val="69804"/>
          </a:srgbClr>
        </a:solidFill>
      </dgm:spPr>
      <dgm:t>
        <a:bodyPr/>
        <a:lstStyle/>
        <a:p>
          <a:r>
            <a:rPr lang="en-IE">
              <a:solidFill>
                <a:schemeClr val="bg1">
                  <a:lumMod val="95000"/>
                </a:schemeClr>
              </a:solidFill>
            </a:rPr>
            <a:t>National: adaptation strategies and plans</a:t>
          </a:r>
        </a:p>
      </dgm:t>
    </dgm:pt>
    <dgm:pt modelId="{48D4F2D5-1BF4-4B58-915A-E965AD5465A9}" type="parTrans" cxnId="{231F0AF3-064C-4796-9BB3-B0D6D55DCD38}">
      <dgm:prSet/>
      <dgm:spPr/>
      <dgm:t>
        <a:bodyPr/>
        <a:lstStyle/>
        <a:p>
          <a:endParaRPr lang="en-IE"/>
        </a:p>
      </dgm:t>
    </dgm:pt>
    <dgm:pt modelId="{41E5DE48-15DF-49A8-BA7B-EBFAFA183C42}" type="sibTrans" cxnId="{231F0AF3-064C-4796-9BB3-B0D6D55DCD38}">
      <dgm:prSet/>
      <dgm:spPr/>
      <dgm:t>
        <a:bodyPr/>
        <a:lstStyle/>
        <a:p>
          <a:endParaRPr lang="en-IE"/>
        </a:p>
      </dgm:t>
    </dgm:pt>
    <dgm:pt modelId="{531880A5-9144-4AB9-B50A-252AD49775F6}">
      <dgm:prSet phldrT="[Text]"/>
      <dgm:spPr>
        <a:solidFill>
          <a:srgbClr val="003399"/>
        </a:solidFill>
      </dgm:spPr>
      <dgm:t>
        <a:bodyPr/>
        <a:lstStyle/>
        <a:p>
          <a:r>
            <a:rPr lang="en-IE"/>
            <a:t>Regional/local</a:t>
          </a:r>
        </a:p>
      </dgm:t>
    </dgm:pt>
    <dgm:pt modelId="{D349F5A3-DDDB-43C3-8A37-31B5F9419F5D}" type="parTrans" cxnId="{8A0403C7-3F38-4645-A97F-0426560B4DC9}">
      <dgm:prSet/>
      <dgm:spPr/>
      <dgm:t>
        <a:bodyPr/>
        <a:lstStyle/>
        <a:p>
          <a:endParaRPr lang="en-IE"/>
        </a:p>
      </dgm:t>
    </dgm:pt>
    <dgm:pt modelId="{A8E0C268-6EF1-4D60-B71B-A3EA66CFF3EB}" type="sibTrans" cxnId="{8A0403C7-3F38-4645-A97F-0426560B4DC9}">
      <dgm:prSet/>
      <dgm:spPr/>
      <dgm:t>
        <a:bodyPr/>
        <a:lstStyle/>
        <a:p>
          <a:endParaRPr lang="en-IE"/>
        </a:p>
      </dgm:t>
    </dgm:pt>
    <dgm:pt modelId="{F60FA856-F564-440F-B99B-7AB45DB14B05}">
      <dgm:prSet phldrT="[Text]"/>
      <dgm:spPr/>
      <dgm:t>
        <a:bodyPr/>
        <a:lstStyle/>
        <a:p>
          <a:r>
            <a:rPr lang="en-IE"/>
            <a:t>Feel impacts</a:t>
          </a:r>
        </a:p>
      </dgm:t>
    </dgm:pt>
    <dgm:pt modelId="{EA353A33-6F9D-4FB5-A780-C5413448E661}" type="parTrans" cxnId="{C3AE2415-3C52-48EA-8CAF-F290931B3872}">
      <dgm:prSet/>
      <dgm:spPr/>
      <dgm:t>
        <a:bodyPr/>
        <a:lstStyle/>
        <a:p>
          <a:endParaRPr lang="en-IE"/>
        </a:p>
      </dgm:t>
    </dgm:pt>
    <dgm:pt modelId="{9A58CCBD-8DD4-4F62-AB5A-054ABCAD98F7}" type="sibTrans" cxnId="{C3AE2415-3C52-48EA-8CAF-F290931B3872}">
      <dgm:prSet/>
      <dgm:spPr/>
      <dgm:t>
        <a:bodyPr/>
        <a:lstStyle/>
        <a:p>
          <a:endParaRPr lang="en-IE"/>
        </a:p>
      </dgm:t>
    </dgm:pt>
    <dgm:pt modelId="{A6B9D643-C3BF-4C93-8328-77EE377606AA}">
      <dgm:prSet phldrT="[Text]"/>
      <dgm:spPr/>
      <dgm:t>
        <a:bodyPr/>
        <a:lstStyle/>
        <a:p>
          <a:r>
            <a:rPr lang="en-IE"/>
            <a:t>Need to act</a:t>
          </a:r>
        </a:p>
      </dgm:t>
    </dgm:pt>
    <dgm:pt modelId="{8D59A01A-BA2C-4378-A73B-BAB07D3F7403}" type="parTrans" cxnId="{A21C5B8D-B3C4-4ABD-9800-DCBA1CF7A5E9}">
      <dgm:prSet/>
      <dgm:spPr/>
      <dgm:t>
        <a:bodyPr/>
        <a:lstStyle/>
        <a:p>
          <a:endParaRPr lang="en-IE"/>
        </a:p>
      </dgm:t>
    </dgm:pt>
    <dgm:pt modelId="{ED0E2421-119B-4B67-8703-5F8E7CA90627}" type="sibTrans" cxnId="{A21C5B8D-B3C4-4ABD-9800-DCBA1CF7A5E9}">
      <dgm:prSet/>
      <dgm:spPr/>
      <dgm:t>
        <a:bodyPr/>
        <a:lstStyle/>
        <a:p>
          <a:endParaRPr lang="en-IE"/>
        </a:p>
      </dgm:t>
    </dgm:pt>
    <dgm:pt modelId="{8C2FA929-68B8-4EED-AD58-10EE37E824DF}" type="pres">
      <dgm:prSet presAssocID="{454DF030-216D-4182-BA6D-375924867AFF}" presName="Name0" presStyleCnt="0">
        <dgm:presLayoutVars>
          <dgm:chMax val="3"/>
          <dgm:chPref val="1"/>
          <dgm:dir/>
          <dgm:animLvl val="lvl"/>
          <dgm:resizeHandles/>
        </dgm:presLayoutVars>
      </dgm:prSet>
      <dgm:spPr/>
    </dgm:pt>
    <dgm:pt modelId="{2B3819BF-2B15-4850-B53C-C40D26EE0FD9}" type="pres">
      <dgm:prSet presAssocID="{454DF030-216D-4182-BA6D-375924867AFF}" presName="outerBox" presStyleCnt="0"/>
      <dgm:spPr/>
    </dgm:pt>
    <dgm:pt modelId="{7E9A6FFA-AEB6-460A-9777-905DE208EB89}" type="pres">
      <dgm:prSet presAssocID="{454DF030-216D-4182-BA6D-375924867AFF}" presName="outerBoxParent" presStyleLbl="node1" presStyleIdx="0" presStyleCnt="3"/>
      <dgm:spPr/>
    </dgm:pt>
    <dgm:pt modelId="{47427381-47B5-4154-857E-53ADF417F8A0}" type="pres">
      <dgm:prSet presAssocID="{454DF030-216D-4182-BA6D-375924867AFF}" presName="outerBoxChildren" presStyleCnt="0"/>
      <dgm:spPr/>
    </dgm:pt>
    <dgm:pt modelId="{5264E2BE-0A0B-4657-9C68-BB52FEE86E5F}" type="pres">
      <dgm:prSet presAssocID="{454DF030-216D-4182-BA6D-375924867AFF}" presName="middleBox" presStyleCnt="0"/>
      <dgm:spPr/>
    </dgm:pt>
    <dgm:pt modelId="{DF47BA4B-9B15-4FA9-9914-553E9D0DE771}" type="pres">
      <dgm:prSet presAssocID="{454DF030-216D-4182-BA6D-375924867AFF}" presName="middleBoxParent" presStyleLbl="node1" presStyleIdx="1" presStyleCnt="3"/>
      <dgm:spPr/>
    </dgm:pt>
    <dgm:pt modelId="{07EDF175-FBB5-45C7-9592-B4BA9B3E0708}" type="pres">
      <dgm:prSet presAssocID="{454DF030-216D-4182-BA6D-375924867AFF}" presName="middleBoxChildren" presStyleCnt="0"/>
      <dgm:spPr/>
    </dgm:pt>
    <dgm:pt modelId="{B9861516-0A86-4952-9365-977A0AC6982D}" type="pres">
      <dgm:prSet presAssocID="{454DF030-216D-4182-BA6D-375924867AFF}" presName="centerBox" presStyleCnt="0"/>
      <dgm:spPr/>
    </dgm:pt>
    <dgm:pt modelId="{A6479938-E448-4B77-BC28-76AC14E2DA14}" type="pres">
      <dgm:prSet presAssocID="{454DF030-216D-4182-BA6D-375924867AFF}" presName="centerBoxParent" presStyleLbl="node1" presStyleIdx="2" presStyleCnt="3"/>
      <dgm:spPr/>
    </dgm:pt>
    <dgm:pt modelId="{AC6245F8-490E-432A-B90F-706376F68FFA}" type="pres">
      <dgm:prSet presAssocID="{454DF030-216D-4182-BA6D-375924867AFF}" presName="centerBoxChildren" presStyleCnt="0"/>
      <dgm:spPr/>
    </dgm:pt>
    <dgm:pt modelId="{2AC92652-400E-48C8-9BD3-5797C63D99DD}" type="pres">
      <dgm:prSet presAssocID="{F60FA856-F564-440F-B99B-7AB45DB14B05}" presName="cChild" presStyleLbl="fgAcc1" presStyleIdx="0" presStyleCnt="2">
        <dgm:presLayoutVars>
          <dgm:bulletEnabled val="1"/>
        </dgm:presLayoutVars>
      </dgm:prSet>
      <dgm:spPr/>
    </dgm:pt>
    <dgm:pt modelId="{E9A000EB-2B35-4EAF-BE04-8B68AD2729F5}" type="pres">
      <dgm:prSet presAssocID="{9A58CCBD-8DD4-4F62-AB5A-054ABCAD98F7}" presName="centerSibTrans" presStyleCnt="0"/>
      <dgm:spPr/>
    </dgm:pt>
    <dgm:pt modelId="{F0832120-85F4-4479-A79E-BD27E1DE23B2}" type="pres">
      <dgm:prSet presAssocID="{A6B9D643-C3BF-4C93-8328-77EE377606AA}" presName="cChild" presStyleLbl="fgAcc1" presStyleIdx="1" presStyleCnt="2">
        <dgm:presLayoutVars>
          <dgm:bulletEnabled val="1"/>
        </dgm:presLayoutVars>
      </dgm:prSet>
      <dgm:spPr/>
    </dgm:pt>
  </dgm:ptLst>
  <dgm:cxnLst>
    <dgm:cxn modelId="{C3AE2415-3C52-48EA-8CAF-F290931B3872}" srcId="{531880A5-9144-4AB9-B50A-252AD49775F6}" destId="{F60FA856-F564-440F-B99B-7AB45DB14B05}" srcOrd="0" destOrd="0" parTransId="{EA353A33-6F9D-4FB5-A780-C5413448E661}" sibTransId="{9A58CCBD-8DD4-4F62-AB5A-054ABCAD98F7}"/>
    <dgm:cxn modelId="{502F2728-48EE-4AB8-8F98-97AE32524540}" type="presOf" srcId="{A6B9D643-C3BF-4C93-8328-77EE377606AA}" destId="{F0832120-85F4-4479-A79E-BD27E1DE23B2}" srcOrd="0" destOrd="0" presId="urn:microsoft.com/office/officeart/2005/8/layout/target2"/>
    <dgm:cxn modelId="{6B637F7A-68B9-41AA-8564-3C4C1C9E04DC}" srcId="{454DF030-216D-4182-BA6D-375924867AFF}" destId="{B629486D-454E-4476-8B1C-6433E31AF594}" srcOrd="0" destOrd="0" parTransId="{F9B35F72-BFA1-4061-A67B-FF574A67F9C7}" sibTransId="{1ACC1706-1D9C-4603-ACD9-175F5C18E05F}"/>
    <dgm:cxn modelId="{A21C5B8D-B3C4-4ABD-9800-DCBA1CF7A5E9}" srcId="{531880A5-9144-4AB9-B50A-252AD49775F6}" destId="{A6B9D643-C3BF-4C93-8328-77EE377606AA}" srcOrd="1" destOrd="0" parTransId="{8D59A01A-BA2C-4378-A73B-BAB07D3F7403}" sibTransId="{ED0E2421-119B-4B67-8703-5F8E7CA90627}"/>
    <dgm:cxn modelId="{60705DA2-1A93-4F20-91EE-86954052B774}" type="presOf" srcId="{531880A5-9144-4AB9-B50A-252AD49775F6}" destId="{A6479938-E448-4B77-BC28-76AC14E2DA14}" srcOrd="0" destOrd="0" presId="urn:microsoft.com/office/officeart/2005/8/layout/target2"/>
    <dgm:cxn modelId="{8A0403C7-3F38-4645-A97F-0426560B4DC9}" srcId="{454DF030-216D-4182-BA6D-375924867AFF}" destId="{531880A5-9144-4AB9-B50A-252AD49775F6}" srcOrd="2" destOrd="0" parTransId="{D349F5A3-DDDB-43C3-8A37-31B5F9419F5D}" sibTransId="{A8E0C268-6EF1-4D60-B71B-A3EA66CFF3EB}"/>
    <dgm:cxn modelId="{D45AD5CC-F526-48DF-95DD-6A2521B1F807}" type="presOf" srcId="{B629486D-454E-4476-8B1C-6433E31AF594}" destId="{7E9A6FFA-AEB6-460A-9777-905DE208EB89}" srcOrd="0" destOrd="0" presId="urn:microsoft.com/office/officeart/2005/8/layout/target2"/>
    <dgm:cxn modelId="{56E5E5CD-CAE5-46E6-B02B-CB446D497AA1}" type="presOf" srcId="{F60FA856-F564-440F-B99B-7AB45DB14B05}" destId="{2AC92652-400E-48C8-9BD3-5797C63D99DD}" srcOrd="0" destOrd="0" presId="urn:microsoft.com/office/officeart/2005/8/layout/target2"/>
    <dgm:cxn modelId="{231F0AF3-064C-4796-9BB3-B0D6D55DCD38}" srcId="{454DF030-216D-4182-BA6D-375924867AFF}" destId="{9EE8C11E-1AE6-4A6E-BEF5-B3417C45EFFD}" srcOrd="1" destOrd="0" parTransId="{48D4F2D5-1BF4-4B58-915A-E965AD5465A9}" sibTransId="{41E5DE48-15DF-49A8-BA7B-EBFAFA183C42}"/>
    <dgm:cxn modelId="{213A3FF4-3352-4F65-916F-89CF31F1C748}" type="presOf" srcId="{9EE8C11E-1AE6-4A6E-BEF5-B3417C45EFFD}" destId="{DF47BA4B-9B15-4FA9-9914-553E9D0DE771}" srcOrd="0" destOrd="0" presId="urn:microsoft.com/office/officeart/2005/8/layout/target2"/>
    <dgm:cxn modelId="{14876BFE-74BE-4FE7-B9E7-4BB4772BB68F}" type="presOf" srcId="{454DF030-216D-4182-BA6D-375924867AFF}" destId="{8C2FA929-68B8-4EED-AD58-10EE37E824DF}" srcOrd="0" destOrd="0" presId="urn:microsoft.com/office/officeart/2005/8/layout/target2"/>
    <dgm:cxn modelId="{D516BCC7-8978-4EC3-A6C7-4029C1AA8CD9}" type="presParOf" srcId="{8C2FA929-68B8-4EED-AD58-10EE37E824DF}" destId="{2B3819BF-2B15-4850-B53C-C40D26EE0FD9}" srcOrd="0" destOrd="0" presId="urn:microsoft.com/office/officeart/2005/8/layout/target2"/>
    <dgm:cxn modelId="{F98912B9-62F0-4D46-8BE1-76A699C748AC}" type="presParOf" srcId="{2B3819BF-2B15-4850-B53C-C40D26EE0FD9}" destId="{7E9A6FFA-AEB6-460A-9777-905DE208EB89}" srcOrd="0" destOrd="0" presId="urn:microsoft.com/office/officeart/2005/8/layout/target2"/>
    <dgm:cxn modelId="{1D1477D3-646A-4D12-A0B0-AA671094EA0A}" type="presParOf" srcId="{2B3819BF-2B15-4850-B53C-C40D26EE0FD9}" destId="{47427381-47B5-4154-857E-53ADF417F8A0}" srcOrd="1" destOrd="0" presId="urn:microsoft.com/office/officeart/2005/8/layout/target2"/>
    <dgm:cxn modelId="{7AD6909F-BD56-4118-B578-4804E4B5E190}" type="presParOf" srcId="{8C2FA929-68B8-4EED-AD58-10EE37E824DF}" destId="{5264E2BE-0A0B-4657-9C68-BB52FEE86E5F}" srcOrd="1" destOrd="0" presId="urn:microsoft.com/office/officeart/2005/8/layout/target2"/>
    <dgm:cxn modelId="{F653F423-987E-451A-A79B-41B18A289549}" type="presParOf" srcId="{5264E2BE-0A0B-4657-9C68-BB52FEE86E5F}" destId="{DF47BA4B-9B15-4FA9-9914-553E9D0DE771}" srcOrd="0" destOrd="0" presId="urn:microsoft.com/office/officeart/2005/8/layout/target2"/>
    <dgm:cxn modelId="{922773A5-D38A-473D-95A2-A6260C1269C9}" type="presParOf" srcId="{5264E2BE-0A0B-4657-9C68-BB52FEE86E5F}" destId="{07EDF175-FBB5-45C7-9592-B4BA9B3E0708}" srcOrd="1" destOrd="0" presId="urn:microsoft.com/office/officeart/2005/8/layout/target2"/>
    <dgm:cxn modelId="{5BE5E166-99B1-45FD-85B8-B27DF578D783}" type="presParOf" srcId="{8C2FA929-68B8-4EED-AD58-10EE37E824DF}" destId="{B9861516-0A86-4952-9365-977A0AC6982D}" srcOrd="2" destOrd="0" presId="urn:microsoft.com/office/officeart/2005/8/layout/target2"/>
    <dgm:cxn modelId="{861E97BF-C513-4CEF-AC08-E698987B1E67}" type="presParOf" srcId="{B9861516-0A86-4952-9365-977A0AC6982D}" destId="{A6479938-E448-4B77-BC28-76AC14E2DA14}" srcOrd="0" destOrd="0" presId="urn:microsoft.com/office/officeart/2005/8/layout/target2"/>
    <dgm:cxn modelId="{8BC21401-A203-41DE-9D81-CA7FEBB4A9CC}" type="presParOf" srcId="{B9861516-0A86-4952-9365-977A0AC6982D}" destId="{AC6245F8-490E-432A-B90F-706376F68FFA}" srcOrd="1" destOrd="0" presId="urn:microsoft.com/office/officeart/2005/8/layout/target2"/>
    <dgm:cxn modelId="{ECF94EEA-450D-4AD1-A70A-36FF6DE7DE83}" type="presParOf" srcId="{AC6245F8-490E-432A-B90F-706376F68FFA}" destId="{2AC92652-400E-48C8-9BD3-5797C63D99DD}" srcOrd="0" destOrd="0" presId="urn:microsoft.com/office/officeart/2005/8/layout/target2"/>
    <dgm:cxn modelId="{B508E120-B50D-4D74-8C49-8CF054B9F290}" type="presParOf" srcId="{AC6245F8-490E-432A-B90F-706376F68FFA}" destId="{E9A000EB-2B35-4EAF-BE04-8B68AD2729F5}" srcOrd="1" destOrd="0" presId="urn:microsoft.com/office/officeart/2005/8/layout/target2"/>
    <dgm:cxn modelId="{09CD7F09-5D45-4AA8-8CF4-C63F3E9D046F}" type="presParOf" srcId="{AC6245F8-490E-432A-B90F-706376F68FFA}" destId="{F0832120-85F4-4479-A79E-BD27E1DE23B2}" srcOrd="2" destOrd="0" presId="urn:microsoft.com/office/officeart/2005/8/layout/targe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20A850B-FF0F-433B-93F5-16B7E3EC113D}" type="doc">
      <dgm:prSet loTypeId="urn:microsoft.com/office/officeart/2005/8/layout/default" loCatId="list" qsTypeId="urn:microsoft.com/office/officeart/2005/8/quickstyle/simple5" qsCatId="simple" csTypeId="urn:microsoft.com/office/officeart/2005/8/colors/accent0_2" csCatId="mainScheme" phldr="1"/>
      <dgm:spPr/>
      <dgm:t>
        <a:bodyPr/>
        <a:lstStyle/>
        <a:p>
          <a:endParaRPr lang="en-US"/>
        </a:p>
      </dgm:t>
    </dgm:pt>
    <dgm:pt modelId="{0E79959D-E466-4D26-A5F1-B22F89EBDBFA}">
      <dgm:prSet custT="1"/>
      <dgm:spPr>
        <a:solidFill>
          <a:schemeClr val="tx2"/>
        </a:solidFill>
      </dgm:spPr>
      <dgm:t>
        <a:bodyPr/>
        <a:lstStyle/>
        <a:p>
          <a:pPr rtl="0"/>
          <a:r>
            <a:rPr lang="en-IE" sz="2400" b="0">
              <a:solidFill>
                <a:schemeClr val="bg1"/>
              </a:solidFill>
              <a:latin typeface="Arial"/>
              <a:ea typeface="Calibri"/>
              <a:cs typeface="Arial"/>
            </a:rPr>
            <a:t>Research Projects (RIAs)</a:t>
          </a:r>
          <a:r>
            <a:rPr lang="en-IE" sz="2400">
              <a:solidFill>
                <a:schemeClr val="bg1"/>
              </a:solidFill>
              <a:latin typeface="Arial"/>
              <a:cs typeface="Arial"/>
            </a:rPr>
            <a:t> </a:t>
          </a:r>
          <a:br>
            <a:rPr lang="fr-FR" sz="2400">
              <a:solidFill>
                <a:schemeClr val="bg1"/>
              </a:solidFill>
            </a:rPr>
          </a:br>
          <a:endParaRPr lang="en-US" sz="2400">
            <a:solidFill>
              <a:schemeClr val="bg1"/>
            </a:solidFill>
          </a:endParaRPr>
        </a:p>
      </dgm:t>
    </dgm:pt>
    <dgm:pt modelId="{F520102A-8F40-4F40-AACF-0D7097DB4E6D}" type="parTrans" cxnId="{9A0D6818-5D7C-477D-9B15-DC60B2B78399}">
      <dgm:prSet/>
      <dgm:spPr/>
      <dgm:t>
        <a:bodyPr/>
        <a:lstStyle/>
        <a:p>
          <a:endParaRPr lang="en-US"/>
        </a:p>
      </dgm:t>
    </dgm:pt>
    <dgm:pt modelId="{00262E48-A8B7-4F9F-B7C0-67FC1CE74EE8}" type="sibTrans" cxnId="{9A0D6818-5D7C-477D-9B15-DC60B2B78399}">
      <dgm:prSet/>
      <dgm:spPr/>
      <dgm:t>
        <a:bodyPr/>
        <a:lstStyle/>
        <a:p>
          <a:endParaRPr lang="en-US"/>
        </a:p>
      </dgm:t>
    </dgm:pt>
    <dgm:pt modelId="{50170F28-522E-4C84-B83C-56210268FAAA}">
      <dgm:prSet custT="1"/>
      <dgm:spPr>
        <a:solidFill>
          <a:schemeClr val="tx2"/>
        </a:solidFill>
      </dgm:spPr>
      <dgm:t>
        <a:bodyPr/>
        <a:lstStyle/>
        <a:p>
          <a:pPr rtl="0"/>
          <a:r>
            <a:rPr lang="en-IE" sz="2400" i="1">
              <a:solidFill>
                <a:schemeClr val="bg1"/>
              </a:solidFill>
              <a:latin typeface="Arial"/>
            </a:rPr>
            <a:t>Projects cascading </a:t>
          </a:r>
          <a:r>
            <a:rPr lang="en-IE" sz="2400" i="1">
              <a:solidFill>
                <a:schemeClr val="bg1"/>
              </a:solidFill>
            </a:rPr>
            <a:t>funding t</a:t>
          </a:r>
          <a:r>
            <a:rPr lang="en-IE" sz="2400" b="0" i="1">
              <a:solidFill>
                <a:schemeClr val="bg1"/>
              </a:solidFill>
            </a:rPr>
            <a:t>o regions  (FSTP)</a:t>
          </a:r>
          <a:endParaRPr lang="en-US" sz="2400" i="1">
            <a:solidFill>
              <a:schemeClr val="bg1"/>
            </a:solidFill>
            <a:latin typeface="Arial"/>
            <a:ea typeface="Calibri"/>
            <a:cs typeface="Arial"/>
          </a:endParaRPr>
        </a:p>
      </dgm:t>
    </dgm:pt>
    <dgm:pt modelId="{B55AB808-6EA2-41DF-885C-9E90DB157CEE}" type="parTrans" cxnId="{6AC06D12-43EB-4270-B4F7-762C3511BAAD}">
      <dgm:prSet/>
      <dgm:spPr/>
      <dgm:t>
        <a:bodyPr/>
        <a:lstStyle/>
        <a:p>
          <a:endParaRPr lang="en-US"/>
        </a:p>
      </dgm:t>
    </dgm:pt>
    <dgm:pt modelId="{719074E7-2E1B-4869-940C-9B35EE8B2224}" type="sibTrans" cxnId="{6AC06D12-43EB-4270-B4F7-762C3511BAAD}">
      <dgm:prSet/>
      <dgm:spPr/>
      <dgm:t>
        <a:bodyPr/>
        <a:lstStyle/>
        <a:p>
          <a:endParaRPr lang="en-US"/>
        </a:p>
      </dgm:t>
    </dgm:pt>
    <dgm:pt modelId="{D280CE78-40D8-46A8-BD31-3068D8C0CA3B}">
      <dgm:prSet phldr="0" custT="1"/>
      <dgm:spPr>
        <a:solidFill>
          <a:schemeClr val="tx2"/>
        </a:solidFill>
      </dgm:spPr>
      <dgm:t>
        <a:bodyPr/>
        <a:lstStyle/>
        <a:p>
          <a:r>
            <a:rPr lang="en-IE" sz="2400">
              <a:solidFill>
                <a:schemeClr val="bg1"/>
              </a:solidFill>
              <a:latin typeface="Arial"/>
              <a:ea typeface="Calibri"/>
              <a:cs typeface="Arial"/>
            </a:rPr>
            <a:t>Demonstration projects (IAs)</a:t>
          </a:r>
          <a:br>
            <a:rPr lang="en-IE" sz="2400">
              <a:solidFill>
                <a:schemeClr val="bg1"/>
              </a:solidFill>
            </a:rPr>
          </a:br>
          <a:endParaRPr lang="en-IE" sz="2400">
            <a:solidFill>
              <a:schemeClr val="bg1"/>
            </a:solidFill>
            <a:ea typeface="Calibri"/>
          </a:endParaRPr>
        </a:p>
      </dgm:t>
    </dgm:pt>
    <dgm:pt modelId="{087F38F6-4CB5-4CF8-9F86-30D66F20DFBC}" type="parTrans" cxnId="{3C5856A7-37C9-4BD0-8701-C2B12FDB1F8B}">
      <dgm:prSet/>
      <dgm:spPr/>
      <dgm:t>
        <a:bodyPr/>
        <a:lstStyle/>
        <a:p>
          <a:endParaRPr lang="en-IE"/>
        </a:p>
      </dgm:t>
    </dgm:pt>
    <dgm:pt modelId="{B118448D-5896-48A5-AE43-560CB3B894D8}" type="sibTrans" cxnId="{3C5856A7-37C9-4BD0-8701-C2B12FDB1F8B}">
      <dgm:prSet/>
      <dgm:spPr/>
      <dgm:t>
        <a:bodyPr/>
        <a:lstStyle/>
        <a:p>
          <a:endParaRPr lang="en-US"/>
        </a:p>
      </dgm:t>
    </dgm:pt>
    <dgm:pt modelId="{F38D2B15-8505-4E75-9BE6-F93939BF246D}" type="pres">
      <dgm:prSet presAssocID="{620A850B-FF0F-433B-93F5-16B7E3EC113D}" presName="diagram" presStyleCnt="0">
        <dgm:presLayoutVars>
          <dgm:dir/>
          <dgm:resizeHandles val="exact"/>
        </dgm:presLayoutVars>
      </dgm:prSet>
      <dgm:spPr/>
    </dgm:pt>
    <dgm:pt modelId="{50FE51D7-BBF4-408C-BD63-824B0B6EB692}" type="pres">
      <dgm:prSet presAssocID="{0E79959D-E466-4D26-A5F1-B22F89EBDBFA}" presName="node" presStyleLbl="node1" presStyleIdx="0" presStyleCnt="3">
        <dgm:presLayoutVars>
          <dgm:bulletEnabled val="1"/>
        </dgm:presLayoutVars>
      </dgm:prSet>
      <dgm:spPr/>
    </dgm:pt>
    <dgm:pt modelId="{91F78AC9-9F13-493B-ADF0-53D579D1450C}" type="pres">
      <dgm:prSet presAssocID="{00262E48-A8B7-4F9F-B7C0-67FC1CE74EE8}" presName="sibTrans" presStyleCnt="0"/>
      <dgm:spPr/>
    </dgm:pt>
    <dgm:pt modelId="{6D362025-4C27-4D45-97DA-47384C359FD7}" type="pres">
      <dgm:prSet presAssocID="{50170F28-522E-4C84-B83C-56210268FAAA}" presName="node" presStyleLbl="node1" presStyleIdx="1" presStyleCnt="3">
        <dgm:presLayoutVars>
          <dgm:bulletEnabled val="1"/>
        </dgm:presLayoutVars>
      </dgm:prSet>
      <dgm:spPr/>
    </dgm:pt>
    <dgm:pt modelId="{088E786E-B840-4E8F-B1E4-C37E7E94EC50}" type="pres">
      <dgm:prSet presAssocID="{719074E7-2E1B-4869-940C-9B35EE8B2224}" presName="sibTrans" presStyleCnt="0"/>
      <dgm:spPr/>
    </dgm:pt>
    <dgm:pt modelId="{567DBAE8-8367-4BC6-8848-B94E1F757FEE}" type="pres">
      <dgm:prSet presAssocID="{D280CE78-40D8-46A8-BD31-3068D8C0CA3B}" presName="node" presStyleLbl="node1" presStyleIdx="2" presStyleCnt="3">
        <dgm:presLayoutVars>
          <dgm:bulletEnabled val="1"/>
        </dgm:presLayoutVars>
      </dgm:prSet>
      <dgm:spPr/>
    </dgm:pt>
  </dgm:ptLst>
  <dgm:cxnLst>
    <dgm:cxn modelId="{076A1604-DF76-4AA6-A2FF-04B2A126322A}" type="presOf" srcId="{620A850B-FF0F-433B-93F5-16B7E3EC113D}" destId="{F38D2B15-8505-4E75-9BE6-F93939BF246D}" srcOrd="0" destOrd="0" presId="urn:microsoft.com/office/officeart/2005/8/layout/default"/>
    <dgm:cxn modelId="{6AC06D12-43EB-4270-B4F7-762C3511BAAD}" srcId="{620A850B-FF0F-433B-93F5-16B7E3EC113D}" destId="{50170F28-522E-4C84-B83C-56210268FAAA}" srcOrd="1" destOrd="0" parTransId="{B55AB808-6EA2-41DF-885C-9E90DB157CEE}" sibTransId="{719074E7-2E1B-4869-940C-9B35EE8B2224}"/>
    <dgm:cxn modelId="{9A0D6818-5D7C-477D-9B15-DC60B2B78399}" srcId="{620A850B-FF0F-433B-93F5-16B7E3EC113D}" destId="{0E79959D-E466-4D26-A5F1-B22F89EBDBFA}" srcOrd="0" destOrd="0" parTransId="{F520102A-8F40-4F40-AACF-0D7097DB4E6D}" sibTransId="{00262E48-A8B7-4F9F-B7C0-67FC1CE74EE8}"/>
    <dgm:cxn modelId="{3220B64D-12D8-4F3E-9988-5A6F4082616E}" type="presOf" srcId="{50170F28-522E-4C84-B83C-56210268FAAA}" destId="{6D362025-4C27-4D45-97DA-47384C359FD7}" srcOrd="0" destOrd="0" presId="urn:microsoft.com/office/officeart/2005/8/layout/default"/>
    <dgm:cxn modelId="{F628A687-4E10-42FF-B533-7E48EC61BE15}" type="presOf" srcId="{D280CE78-40D8-46A8-BD31-3068D8C0CA3B}" destId="{567DBAE8-8367-4BC6-8848-B94E1F757FEE}" srcOrd="0" destOrd="0" presId="urn:microsoft.com/office/officeart/2005/8/layout/default"/>
    <dgm:cxn modelId="{EFE0668B-D9AA-48D7-BE9B-3EC8269FB27B}" type="presOf" srcId="{0E79959D-E466-4D26-A5F1-B22F89EBDBFA}" destId="{50FE51D7-BBF4-408C-BD63-824B0B6EB692}" srcOrd="0" destOrd="0" presId="urn:microsoft.com/office/officeart/2005/8/layout/default"/>
    <dgm:cxn modelId="{3C5856A7-37C9-4BD0-8701-C2B12FDB1F8B}" srcId="{620A850B-FF0F-433B-93F5-16B7E3EC113D}" destId="{D280CE78-40D8-46A8-BD31-3068D8C0CA3B}" srcOrd="2" destOrd="0" parTransId="{087F38F6-4CB5-4CF8-9F86-30D66F20DFBC}" sibTransId="{B118448D-5896-48A5-AE43-560CB3B894D8}"/>
    <dgm:cxn modelId="{C1173E83-F7A4-4B8B-A75C-03EE5509331B}" type="presParOf" srcId="{F38D2B15-8505-4E75-9BE6-F93939BF246D}" destId="{50FE51D7-BBF4-408C-BD63-824B0B6EB692}" srcOrd="0" destOrd="0" presId="urn:microsoft.com/office/officeart/2005/8/layout/default"/>
    <dgm:cxn modelId="{299742A3-58E6-4DBA-ABA3-253AF991D799}" type="presParOf" srcId="{F38D2B15-8505-4E75-9BE6-F93939BF246D}" destId="{91F78AC9-9F13-493B-ADF0-53D579D1450C}" srcOrd="1" destOrd="0" presId="urn:microsoft.com/office/officeart/2005/8/layout/default"/>
    <dgm:cxn modelId="{35EEEDF3-0B62-45F0-9474-4F6B2F8F06A5}" type="presParOf" srcId="{F38D2B15-8505-4E75-9BE6-F93939BF246D}" destId="{6D362025-4C27-4D45-97DA-47384C359FD7}" srcOrd="2" destOrd="0" presId="urn:microsoft.com/office/officeart/2005/8/layout/default"/>
    <dgm:cxn modelId="{28297CAB-A880-43E2-A766-641BDB53637C}" type="presParOf" srcId="{F38D2B15-8505-4E75-9BE6-F93939BF246D}" destId="{088E786E-B840-4E8F-B1E4-C37E7E94EC50}" srcOrd="3" destOrd="0" presId="urn:microsoft.com/office/officeart/2005/8/layout/default"/>
    <dgm:cxn modelId="{CAFF4014-BE59-415E-82AF-1FDF9995DA3B}" type="presParOf" srcId="{F38D2B15-8505-4E75-9BE6-F93939BF246D}" destId="{567DBAE8-8367-4BC6-8848-B94E1F757FEE}" srcOrd="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20A850B-FF0F-433B-93F5-16B7E3EC113D}" type="doc">
      <dgm:prSet loTypeId="urn:microsoft.com/office/officeart/2005/8/layout/default" loCatId="list" qsTypeId="urn:microsoft.com/office/officeart/2005/8/quickstyle/simple5" qsCatId="simple" csTypeId="urn:microsoft.com/office/officeart/2005/8/colors/accent0_2" csCatId="mainScheme" phldr="1"/>
      <dgm:spPr/>
      <dgm:t>
        <a:bodyPr/>
        <a:lstStyle/>
        <a:p>
          <a:endParaRPr lang="en-US"/>
        </a:p>
      </dgm:t>
    </dgm:pt>
    <dgm:pt modelId="{1F4FEA61-A51E-44EC-A455-8E84B1332F71}">
      <dgm:prSet custT="1"/>
      <dgm:spPr>
        <a:solidFill>
          <a:srgbClr val="9CC32F">
            <a:alpha val="89804"/>
          </a:srgbClr>
        </a:solidFill>
      </dgm:spPr>
      <dgm:t>
        <a:bodyPr/>
        <a:lstStyle/>
        <a:p>
          <a:pPr rtl="0"/>
          <a:r>
            <a:rPr lang="en-IE" sz="2400">
              <a:latin typeface="Arial"/>
            </a:rPr>
            <a:t>Adaptation hubs</a:t>
          </a:r>
          <a:endParaRPr lang="en-US" sz="2400"/>
        </a:p>
      </dgm:t>
    </dgm:pt>
    <dgm:pt modelId="{0C928AF1-B85E-4006-B7A7-38C8E745574C}" type="parTrans" cxnId="{CD3A796D-E83F-42E3-B9B2-3D9C2E62FD61}">
      <dgm:prSet/>
      <dgm:spPr/>
      <dgm:t>
        <a:bodyPr/>
        <a:lstStyle/>
        <a:p>
          <a:endParaRPr lang="en-US"/>
        </a:p>
      </dgm:t>
    </dgm:pt>
    <dgm:pt modelId="{3F67C1A9-DE54-4372-9AF6-9A67A70DE11C}" type="sibTrans" cxnId="{CD3A796D-E83F-42E3-B9B2-3D9C2E62FD61}">
      <dgm:prSet/>
      <dgm:spPr/>
      <dgm:t>
        <a:bodyPr/>
        <a:lstStyle/>
        <a:p>
          <a:endParaRPr lang="en-US"/>
        </a:p>
      </dgm:t>
    </dgm:pt>
    <dgm:pt modelId="{0C41C70F-61A3-4B08-ACFC-2A4DEEE1A2C4}">
      <dgm:prSet custT="1"/>
      <dgm:spPr>
        <a:solidFill>
          <a:srgbClr val="9CC32F">
            <a:alpha val="89804"/>
          </a:srgbClr>
        </a:solidFill>
      </dgm:spPr>
      <dgm:t>
        <a:bodyPr/>
        <a:lstStyle/>
        <a:p>
          <a:pPr rtl="0"/>
          <a:r>
            <a:rPr lang="en-US" sz="2400" err="1"/>
            <a:t>Regilience</a:t>
          </a:r>
          <a:r>
            <a:rPr lang="en-US" sz="2400">
              <a:latin typeface="Arial"/>
            </a:rPr>
            <a:t>+</a:t>
          </a:r>
          <a:endParaRPr lang="en-US" sz="2400"/>
        </a:p>
      </dgm:t>
    </dgm:pt>
    <dgm:pt modelId="{AC547581-9FD2-488C-9F0D-FF46E841FC35}" type="parTrans" cxnId="{6BF35C6E-B53D-4034-8300-01774B21F47C}">
      <dgm:prSet/>
      <dgm:spPr/>
      <dgm:t>
        <a:bodyPr/>
        <a:lstStyle/>
        <a:p>
          <a:endParaRPr lang="en-IE"/>
        </a:p>
      </dgm:t>
    </dgm:pt>
    <dgm:pt modelId="{464013F9-9A65-4557-B73F-102F75114C02}" type="sibTrans" cxnId="{6BF35C6E-B53D-4034-8300-01774B21F47C}">
      <dgm:prSet/>
      <dgm:spPr/>
      <dgm:t>
        <a:bodyPr/>
        <a:lstStyle/>
        <a:p>
          <a:endParaRPr lang="en-IE"/>
        </a:p>
      </dgm:t>
    </dgm:pt>
    <dgm:pt modelId="{26B19354-AC9D-45FA-9E79-59411DB24595}">
      <dgm:prSet phldr="0" custT="1"/>
      <dgm:spPr>
        <a:solidFill>
          <a:srgbClr val="9CC32F">
            <a:alpha val="89804"/>
          </a:srgbClr>
        </a:solidFill>
      </dgm:spPr>
      <dgm:t>
        <a:bodyPr/>
        <a:lstStyle/>
        <a:p>
          <a:r>
            <a:rPr lang="en-IE" sz="2200" b="0">
              <a:latin typeface="Arial"/>
            </a:rPr>
            <a:t>MIP4Adapt</a:t>
          </a:r>
        </a:p>
      </dgm:t>
    </dgm:pt>
    <dgm:pt modelId="{7A9522A7-FA46-4D02-A431-FED675E24FCE}" type="parTrans" cxnId="{C002223B-C699-4B70-B825-AEDBD768BD7B}">
      <dgm:prSet/>
      <dgm:spPr/>
      <dgm:t>
        <a:bodyPr/>
        <a:lstStyle/>
        <a:p>
          <a:endParaRPr lang="en-IE"/>
        </a:p>
      </dgm:t>
    </dgm:pt>
    <dgm:pt modelId="{40C5E87B-2729-4E2C-82BD-EA67463D98AE}" type="sibTrans" cxnId="{C002223B-C699-4B70-B825-AEDBD768BD7B}">
      <dgm:prSet/>
      <dgm:spPr/>
      <dgm:t>
        <a:bodyPr/>
        <a:lstStyle/>
        <a:p>
          <a:endParaRPr lang="en-US"/>
        </a:p>
      </dgm:t>
    </dgm:pt>
    <dgm:pt modelId="{F38D2B15-8505-4E75-9BE6-F93939BF246D}" type="pres">
      <dgm:prSet presAssocID="{620A850B-FF0F-433B-93F5-16B7E3EC113D}" presName="diagram" presStyleCnt="0">
        <dgm:presLayoutVars>
          <dgm:dir/>
          <dgm:resizeHandles val="exact"/>
        </dgm:presLayoutVars>
      </dgm:prSet>
      <dgm:spPr/>
    </dgm:pt>
    <dgm:pt modelId="{88FF51BB-8B80-4505-AE31-D921E9D3F6F5}" type="pres">
      <dgm:prSet presAssocID="{26B19354-AC9D-45FA-9E79-59411DB24595}" presName="node" presStyleLbl="node1" presStyleIdx="0" presStyleCnt="3" custScaleX="161700" custScaleY="100118">
        <dgm:presLayoutVars>
          <dgm:bulletEnabled val="1"/>
        </dgm:presLayoutVars>
      </dgm:prSet>
      <dgm:spPr/>
    </dgm:pt>
    <dgm:pt modelId="{D80226D5-6157-4C78-A3EE-B82A8F3F4F6C}" type="pres">
      <dgm:prSet presAssocID="{40C5E87B-2729-4E2C-82BD-EA67463D98AE}" presName="sibTrans" presStyleCnt="0"/>
      <dgm:spPr/>
    </dgm:pt>
    <dgm:pt modelId="{35ED9C3A-C3F4-411C-B32C-B85129B39BBC}" type="pres">
      <dgm:prSet presAssocID="{1F4FEA61-A51E-44EC-A455-8E84B1332F71}" presName="node" presStyleLbl="node1" presStyleIdx="1" presStyleCnt="3" custScaleX="154327">
        <dgm:presLayoutVars>
          <dgm:bulletEnabled val="1"/>
        </dgm:presLayoutVars>
      </dgm:prSet>
      <dgm:spPr/>
    </dgm:pt>
    <dgm:pt modelId="{6AB4FFC9-4B11-4DBB-8641-40608B52D819}" type="pres">
      <dgm:prSet presAssocID="{3F67C1A9-DE54-4372-9AF6-9A67A70DE11C}" presName="sibTrans" presStyleCnt="0"/>
      <dgm:spPr/>
    </dgm:pt>
    <dgm:pt modelId="{8A75BE72-9BFB-4DC1-A95D-6D12B0EE117E}" type="pres">
      <dgm:prSet presAssocID="{0C41C70F-61A3-4B08-ACFC-2A4DEEE1A2C4}" presName="node" presStyleLbl="node1" presStyleIdx="2" presStyleCnt="3" custScaleX="135298">
        <dgm:presLayoutVars>
          <dgm:bulletEnabled val="1"/>
        </dgm:presLayoutVars>
      </dgm:prSet>
      <dgm:spPr/>
    </dgm:pt>
  </dgm:ptLst>
  <dgm:cxnLst>
    <dgm:cxn modelId="{076A1604-DF76-4AA6-A2FF-04B2A126322A}" type="presOf" srcId="{620A850B-FF0F-433B-93F5-16B7E3EC113D}" destId="{F38D2B15-8505-4E75-9BE6-F93939BF246D}" srcOrd="0" destOrd="0" presId="urn:microsoft.com/office/officeart/2005/8/layout/default"/>
    <dgm:cxn modelId="{C002223B-C699-4B70-B825-AEDBD768BD7B}" srcId="{620A850B-FF0F-433B-93F5-16B7E3EC113D}" destId="{26B19354-AC9D-45FA-9E79-59411DB24595}" srcOrd="0" destOrd="0" parTransId="{7A9522A7-FA46-4D02-A431-FED675E24FCE}" sibTransId="{40C5E87B-2729-4E2C-82BD-EA67463D98AE}"/>
    <dgm:cxn modelId="{CD3A796D-E83F-42E3-B9B2-3D9C2E62FD61}" srcId="{620A850B-FF0F-433B-93F5-16B7E3EC113D}" destId="{1F4FEA61-A51E-44EC-A455-8E84B1332F71}" srcOrd="1" destOrd="0" parTransId="{0C928AF1-B85E-4006-B7A7-38C8E745574C}" sibTransId="{3F67C1A9-DE54-4372-9AF6-9A67A70DE11C}"/>
    <dgm:cxn modelId="{6BF35C6E-B53D-4034-8300-01774B21F47C}" srcId="{620A850B-FF0F-433B-93F5-16B7E3EC113D}" destId="{0C41C70F-61A3-4B08-ACFC-2A4DEEE1A2C4}" srcOrd="2" destOrd="0" parTransId="{AC547581-9FD2-488C-9F0D-FF46E841FC35}" sibTransId="{464013F9-9A65-4557-B73F-102F75114C02}"/>
    <dgm:cxn modelId="{E024948F-075D-411F-901B-C1777E13D053}" type="presOf" srcId="{26B19354-AC9D-45FA-9E79-59411DB24595}" destId="{88FF51BB-8B80-4505-AE31-D921E9D3F6F5}" srcOrd="0" destOrd="0" presId="urn:microsoft.com/office/officeart/2005/8/layout/default"/>
    <dgm:cxn modelId="{827F6692-5FAC-4EF4-8087-11AEE0CEBFCE}" type="presOf" srcId="{0C41C70F-61A3-4B08-ACFC-2A4DEEE1A2C4}" destId="{8A75BE72-9BFB-4DC1-A95D-6D12B0EE117E}" srcOrd="0" destOrd="0" presId="urn:microsoft.com/office/officeart/2005/8/layout/default"/>
    <dgm:cxn modelId="{DE6CF1AF-57DD-4FBE-ACA8-75E322EB754A}" type="presOf" srcId="{1F4FEA61-A51E-44EC-A455-8E84B1332F71}" destId="{35ED9C3A-C3F4-411C-B32C-B85129B39BBC}" srcOrd="0" destOrd="0" presId="urn:microsoft.com/office/officeart/2005/8/layout/default"/>
    <dgm:cxn modelId="{4798F8AD-6BE7-48B4-B1B4-B647B365EC6D}" type="presParOf" srcId="{F38D2B15-8505-4E75-9BE6-F93939BF246D}" destId="{88FF51BB-8B80-4505-AE31-D921E9D3F6F5}" srcOrd="0" destOrd="0" presId="urn:microsoft.com/office/officeart/2005/8/layout/default"/>
    <dgm:cxn modelId="{34ECCDED-FD99-4FB2-930F-411242E0B150}" type="presParOf" srcId="{F38D2B15-8505-4E75-9BE6-F93939BF246D}" destId="{D80226D5-6157-4C78-A3EE-B82A8F3F4F6C}" srcOrd="1" destOrd="0" presId="urn:microsoft.com/office/officeart/2005/8/layout/default"/>
    <dgm:cxn modelId="{19800A7B-662B-4E2B-BAB0-00663B4EBF94}" type="presParOf" srcId="{F38D2B15-8505-4E75-9BE6-F93939BF246D}" destId="{35ED9C3A-C3F4-411C-B32C-B85129B39BBC}" srcOrd="2" destOrd="0" presId="urn:microsoft.com/office/officeart/2005/8/layout/default"/>
    <dgm:cxn modelId="{B1F3FF4C-361D-4EC2-9F7D-E0C73AA59E8B}" type="presParOf" srcId="{F38D2B15-8505-4E75-9BE6-F93939BF246D}" destId="{6AB4FFC9-4B11-4DBB-8641-40608B52D819}" srcOrd="3" destOrd="0" presId="urn:microsoft.com/office/officeart/2005/8/layout/default"/>
    <dgm:cxn modelId="{4041FFF8-5B0B-41F2-9C6D-E95EBAA0D414}" type="presParOf" srcId="{F38D2B15-8505-4E75-9BE6-F93939BF246D}" destId="{8A75BE72-9BFB-4DC1-A95D-6D12B0EE117E}" srcOrd="4" destOrd="0" presId="urn:microsoft.com/office/officeart/2005/8/layout/default"/>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14F1BDF-1139-4E4B-AA09-4406B1732624}" type="doc">
      <dgm:prSet loTypeId="urn:microsoft.com/office/officeart/2005/8/layout/cycle7" loCatId="cycle" qsTypeId="urn:microsoft.com/office/officeart/2005/8/quickstyle/simple1" qsCatId="simple" csTypeId="urn:microsoft.com/office/officeart/2005/8/colors/accent2_2" csCatId="accent2" phldr="1"/>
      <dgm:spPr/>
      <dgm:t>
        <a:bodyPr/>
        <a:lstStyle/>
        <a:p>
          <a:endParaRPr lang="en-US"/>
        </a:p>
      </dgm:t>
    </dgm:pt>
    <dgm:pt modelId="{9CAE271A-C7C9-46C1-B4B1-78B4698F5281}">
      <dgm:prSet phldrT="[Text]" custT="1"/>
      <dgm:spPr>
        <a:solidFill>
          <a:schemeClr val="tx2"/>
        </a:solidFill>
      </dgm:spPr>
      <dgm:t>
        <a:bodyPr/>
        <a:lstStyle/>
        <a:p>
          <a:pPr rtl="0"/>
          <a:r>
            <a:rPr lang="en-US" sz="2400" dirty="0">
              <a:latin typeface="Arial"/>
            </a:rPr>
            <a:t> </a:t>
          </a:r>
          <a:r>
            <a:rPr lang="en-US" sz="2000" b="1" dirty="0">
              <a:solidFill>
                <a:schemeClr val="accent5"/>
              </a:solidFill>
              <a:latin typeface="Arial"/>
            </a:rPr>
            <a:t>Mission Implementation Platform (MIP4Adapt): </a:t>
          </a:r>
          <a:br>
            <a:rPr lang="en-US" sz="2000" b="1" dirty="0">
              <a:latin typeface="Arial"/>
            </a:rPr>
          </a:br>
          <a:r>
            <a:rPr lang="en-US" sz="2000" dirty="0">
              <a:latin typeface="Arial"/>
            </a:rPr>
            <a:t>acts as the overarching umbrella, facilitates </a:t>
          </a:r>
          <a:r>
            <a:rPr lang="en-US" sz="2000" u="sng" dirty="0">
              <a:latin typeface="Arial"/>
            </a:rPr>
            <a:t>exchanges of best practices</a:t>
          </a:r>
          <a:r>
            <a:rPr lang="en-US" sz="2000" dirty="0">
              <a:latin typeface="Arial"/>
            </a:rPr>
            <a:t> animating the Community of Practice</a:t>
          </a:r>
          <a:endParaRPr lang="en-US" sz="2000" dirty="0"/>
        </a:p>
      </dgm:t>
    </dgm:pt>
    <dgm:pt modelId="{03FCCE47-482A-464C-8BE9-6BBF13895E63}" type="parTrans" cxnId="{001EE6C0-EDC5-4E26-9750-CB03507917FE}">
      <dgm:prSet/>
      <dgm:spPr/>
      <dgm:t>
        <a:bodyPr/>
        <a:lstStyle/>
        <a:p>
          <a:endParaRPr lang="en-US"/>
        </a:p>
      </dgm:t>
    </dgm:pt>
    <dgm:pt modelId="{62B65615-44F2-47F7-A11C-C49F1B3FC0CA}" type="sibTrans" cxnId="{001EE6C0-EDC5-4E26-9750-CB03507917FE}">
      <dgm:prSet/>
      <dgm:spPr>
        <a:solidFill>
          <a:schemeClr val="tx2">
            <a:lumMod val="20000"/>
            <a:lumOff val="80000"/>
          </a:schemeClr>
        </a:solidFill>
      </dgm:spPr>
      <dgm:t>
        <a:bodyPr/>
        <a:lstStyle/>
        <a:p>
          <a:endParaRPr lang="en-US"/>
        </a:p>
      </dgm:t>
    </dgm:pt>
    <dgm:pt modelId="{CEDFA48B-73D1-4B34-99CB-4D5376382B09}">
      <dgm:prSet phldrT="[Text]" custT="1"/>
      <dgm:spPr>
        <a:solidFill>
          <a:schemeClr val="tx2"/>
        </a:solidFill>
      </dgm:spPr>
      <dgm:t>
        <a:bodyPr/>
        <a:lstStyle/>
        <a:p>
          <a:pPr rtl="0"/>
          <a:r>
            <a:rPr lang="en-US" sz="2000">
              <a:solidFill>
                <a:schemeClr val="accent5"/>
              </a:solidFill>
              <a:latin typeface="Arial"/>
            </a:rPr>
            <a:t> </a:t>
          </a:r>
          <a:r>
            <a:rPr lang="en-US" sz="2000" b="1" err="1">
              <a:solidFill>
                <a:schemeClr val="accent5"/>
              </a:solidFill>
              <a:latin typeface="Arial"/>
            </a:rPr>
            <a:t>Regilience</a:t>
          </a:r>
          <a:r>
            <a:rPr lang="en-US" sz="2000" b="1">
              <a:solidFill>
                <a:schemeClr val="accent5"/>
              </a:solidFill>
              <a:latin typeface="Arial"/>
            </a:rPr>
            <a:t> +: </a:t>
          </a:r>
          <a:br>
            <a:rPr lang="en-US" sz="2000" b="1">
              <a:latin typeface="Arial"/>
            </a:rPr>
          </a:br>
          <a:r>
            <a:rPr lang="en-US" sz="2000">
              <a:latin typeface="Arial"/>
            </a:rPr>
            <a:t>collects knowledge from the Mission Projects and translate it in useable </a:t>
          </a:r>
          <a:r>
            <a:rPr lang="en-US" sz="2000" b="1" u="sng">
              <a:latin typeface="Arial"/>
            </a:rPr>
            <a:t>products</a:t>
          </a:r>
          <a:r>
            <a:rPr lang="en-US" sz="2000">
              <a:latin typeface="Arial"/>
            </a:rPr>
            <a:t> for the Mission stakeholders</a:t>
          </a:r>
          <a:endParaRPr lang="en-US" sz="2000"/>
        </a:p>
      </dgm:t>
    </dgm:pt>
    <dgm:pt modelId="{2A951E5E-563F-4A1A-A312-6588D701AE45}" type="parTrans" cxnId="{8BB337BE-9A30-45A7-BDDB-D4EC5E7A4E38}">
      <dgm:prSet/>
      <dgm:spPr/>
      <dgm:t>
        <a:bodyPr/>
        <a:lstStyle/>
        <a:p>
          <a:endParaRPr lang="en-US"/>
        </a:p>
      </dgm:t>
    </dgm:pt>
    <dgm:pt modelId="{3F0A0798-F8CA-4067-BA46-98347FE34D78}" type="sibTrans" cxnId="{8BB337BE-9A30-45A7-BDDB-D4EC5E7A4E38}">
      <dgm:prSet/>
      <dgm:spPr>
        <a:solidFill>
          <a:schemeClr val="tx2">
            <a:lumMod val="20000"/>
            <a:lumOff val="80000"/>
          </a:schemeClr>
        </a:solidFill>
      </dgm:spPr>
      <dgm:t>
        <a:bodyPr/>
        <a:lstStyle/>
        <a:p>
          <a:endParaRPr lang="en-US"/>
        </a:p>
      </dgm:t>
    </dgm:pt>
    <dgm:pt modelId="{3D21116F-53A1-409C-832A-E713F3C2A011}">
      <dgm:prSet phldrT="[Text]" custT="1"/>
      <dgm:spPr>
        <a:solidFill>
          <a:schemeClr val="tx2"/>
        </a:solidFill>
      </dgm:spPr>
      <dgm:t>
        <a:bodyPr/>
        <a:lstStyle/>
        <a:p>
          <a:pPr rtl="0"/>
          <a:r>
            <a:rPr lang="en-US" sz="2400">
              <a:latin typeface="Arial"/>
            </a:rPr>
            <a:t> </a:t>
          </a:r>
          <a:r>
            <a:rPr lang="en-US" sz="2000" b="1">
              <a:solidFill>
                <a:schemeClr val="accent5"/>
              </a:solidFill>
              <a:latin typeface="Arial"/>
            </a:rPr>
            <a:t>National Adaptation Hubs</a:t>
          </a:r>
          <a:r>
            <a:rPr lang="en-US" sz="2000" b="1">
              <a:latin typeface="Arial"/>
            </a:rPr>
            <a:t>:</a:t>
          </a:r>
          <a:r>
            <a:rPr lang="en-US" sz="2000">
              <a:latin typeface="Arial"/>
            </a:rPr>
            <a:t> </a:t>
          </a:r>
          <a:br>
            <a:rPr lang="en-US" sz="2400">
              <a:latin typeface="Arial"/>
            </a:rPr>
          </a:br>
          <a:r>
            <a:rPr lang="en-US" sz="2000">
              <a:latin typeface="Arial"/>
            </a:rPr>
            <a:t>facilitates the Mission take up and triggers the</a:t>
          </a:r>
          <a:r>
            <a:rPr lang="en-US" sz="2000" u="sng">
              <a:latin typeface="Arial"/>
            </a:rPr>
            <a:t> national implementation</a:t>
          </a:r>
          <a:r>
            <a:rPr lang="en-US" sz="2000">
              <a:latin typeface="Arial"/>
            </a:rPr>
            <a:t> in each MS </a:t>
          </a:r>
          <a:endParaRPr lang="en-US" sz="2400"/>
        </a:p>
      </dgm:t>
    </dgm:pt>
    <dgm:pt modelId="{83B6F479-9150-4A27-ACCC-B7C6808A91B1}" type="parTrans" cxnId="{B770C5C4-D0D8-4937-AF38-0988A18B9364}">
      <dgm:prSet/>
      <dgm:spPr/>
      <dgm:t>
        <a:bodyPr/>
        <a:lstStyle/>
        <a:p>
          <a:endParaRPr lang="en-US"/>
        </a:p>
      </dgm:t>
    </dgm:pt>
    <dgm:pt modelId="{9BE0928C-5F24-4A6E-95BA-66FB3F1E17FB}" type="sibTrans" cxnId="{B770C5C4-D0D8-4937-AF38-0988A18B9364}">
      <dgm:prSet/>
      <dgm:spPr>
        <a:solidFill>
          <a:schemeClr val="tx2">
            <a:lumMod val="20000"/>
            <a:lumOff val="80000"/>
          </a:schemeClr>
        </a:solidFill>
      </dgm:spPr>
      <dgm:t>
        <a:bodyPr/>
        <a:lstStyle/>
        <a:p>
          <a:endParaRPr lang="en-US"/>
        </a:p>
      </dgm:t>
    </dgm:pt>
    <dgm:pt modelId="{B432B6AD-DE5C-46ED-814D-7365F2DDA225}" type="pres">
      <dgm:prSet presAssocID="{A14F1BDF-1139-4E4B-AA09-4406B1732624}" presName="Name0" presStyleCnt="0">
        <dgm:presLayoutVars>
          <dgm:dir/>
          <dgm:resizeHandles val="exact"/>
        </dgm:presLayoutVars>
      </dgm:prSet>
      <dgm:spPr/>
    </dgm:pt>
    <dgm:pt modelId="{B11713F2-1B18-4FB3-96D1-891D325DD689}" type="pres">
      <dgm:prSet presAssocID="{9CAE271A-C7C9-46C1-B4B1-78B4698F5281}" presName="node" presStyleLbl="node1" presStyleIdx="0" presStyleCnt="3" custScaleX="195083" custScaleY="161774" custRadScaleRad="85428" custRadScaleInc="1115">
        <dgm:presLayoutVars>
          <dgm:bulletEnabled val="1"/>
        </dgm:presLayoutVars>
      </dgm:prSet>
      <dgm:spPr/>
    </dgm:pt>
    <dgm:pt modelId="{9F54E833-2ECC-4C2A-8F42-2A0FE58B5548}" type="pres">
      <dgm:prSet presAssocID="{62B65615-44F2-47F7-A11C-C49F1B3FC0CA}" presName="sibTrans" presStyleLbl="sibTrans2D1" presStyleIdx="0" presStyleCnt="3"/>
      <dgm:spPr/>
    </dgm:pt>
    <dgm:pt modelId="{0D0F87D5-B5A0-4F13-BD59-DFB8508ECB65}" type="pres">
      <dgm:prSet presAssocID="{62B65615-44F2-47F7-A11C-C49F1B3FC0CA}" presName="connectorText" presStyleLbl="sibTrans2D1" presStyleIdx="0" presStyleCnt="3"/>
      <dgm:spPr/>
    </dgm:pt>
    <dgm:pt modelId="{F9CC1621-DBD9-44F3-BA40-183B736E71DE}" type="pres">
      <dgm:prSet presAssocID="{CEDFA48B-73D1-4B34-99CB-4D5376382B09}" presName="node" presStyleLbl="node1" presStyleIdx="1" presStyleCnt="3" custScaleX="161223" custScaleY="175221" custRadScaleRad="114224" custRadScaleInc="-13091">
        <dgm:presLayoutVars>
          <dgm:bulletEnabled val="1"/>
        </dgm:presLayoutVars>
      </dgm:prSet>
      <dgm:spPr/>
    </dgm:pt>
    <dgm:pt modelId="{61C6B234-966F-47DD-BDD5-F8F137F908FC}" type="pres">
      <dgm:prSet presAssocID="{3F0A0798-F8CA-4067-BA46-98347FE34D78}" presName="sibTrans" presStyleLbl="sibTrans2D1" presStyleIdx="1" presStyleCnt="3"/>
      <dgm:spPr/>
    </dgm:pt>
    <dgm:pt modelId="{17739038-326B-41C1-AC0B-88A54A602955}" type="pres">
      <dgm:prSet presAssocID="{3F0A0798-F8CA-4067-BA46-98347FE34D78}" presName="connectorText" presStyleLbl="sibTrans2D1" presStyleIdx="1" presStyleCnt="3"/>
      <dgm:spPr/>
    </dgm:pt>
    <dgm:pt modelId="{F10A90AB-FE80-42B3-9877-1005969367F3}" type="pres">
      <dgm:prSet presAssocID="{3D21116F-53A1-409C-832A-E713F3C2A011}" presName="node" presStyleLbl="node1" presStyleIdx="2" presStyleCnt="3" custScaleX="161838" custScaleY="178470" custRadScaleRad="104072" custRadScaleInc="12130">
        <dgm:presLayoutVars>
          <dgm:bulletEnabled val="1"/>
        </dgm:presLayoutVars>
      </dgm:prSet>
      <dgm:spPr/>
    </dgm:pt>
    <dgm:pt modelId="{65545193-2192-4A2D-8EC6-39A401629ED9}" type="pres">
      <dgm:prSet presAssocID="{9BE0928C-5F24-4A6E-95BA-66FB3F1E17FB}" presName="sibTrans" presStyleLbl="sibTrans2D1" presStyleIdx="2" presStyleCnt="3"/>
      <dgm:spPr/>
    </dgm:pt>
    <dgm:pt modelId="{8B30B47F-E655-40D1-AF63-9180D3127A9A}" type="pres">
      <dgm:prSet presAssocID="{9BE0928C-5F24-4A6E-95BA-66FB3F1E17FB}" presName="connectorText" presStyleLbl="sibTrans2D1" presStyleIdx="2" presStyleCnt="3"/>
      <dgm:spPr/>
    </dgm:pt>
  </dgm:ptLst>
  <dgm:cxnLst>
    <dgm:cxn modelId="{1EA3A40A-8340-4355-A389-9423AE298BB8}" type="presOf" srcId="{9BE0928C-5F24-4A6E-95BA-66FB3F1E17FB}" destId="{65545193-2192-4A2D-8EC6-39A401629ED9}" srcOrd="0" destOrd="0" presId="urn:microsoft.com/office/officeart/2005/8/layout/cycle7"/>
    <dgm:cxn modelId="{2CBE340D-F03B-4E68-9802-E8977ACD07B1}" type="presOf" srcId="{3F0A0798-F8CA-4067-BA46-98347FE34D78}" destId="{17739038-326B-41C1-AC0B-88A54A602955}" srcOrd="1" destOrd="0" presId="urn:microsoft.com/office/officeart/2005/8/layout/cycle7"/>
    <dgm:cxn modelId="{E0816E0E-119F-498C-9F39-6986B55C4C4A}" type="presOf" srcId="{9BE0928C-5F24-4A6E-95BA-66FB3F1E17FB}" destId="{8B30B47F-E655-40D1-AF63-9180D3127A9A}" srcOrd="1" destOrd="0" presId="urn:microsoft.com/office/officeart/2005/8/layout/cycle7"/>
    <dgm:cxn modelId="{6309262E-CC85-4D33-8BF4-D2B73EA99C11}" type="presOf" srcId="{62B65615-44F2-47F7-A11C-C49F1B3FC0CA}" destId="{0D0F87D5-B5A0-4F13-BD59-DFB8508ECB65}" srcOrd="1" destOrd="0" presId="urn:microsoft.com/office/officeart/2005/8/layout/cycle7"/>
    <dgm:cxn modelId="{C90DE148-D588-40AC-B96E-34E7ABD14843}" type="presOf" srcId="{3F0A0798-F8CA-4067-BA46-98347FE34D78}" destId="{61C6B234-966F-47DD-BDD5-F8F137F908FC}" srcOrd="0" destOrd="0" presId="urn:microsoft.com/office/officeart/2005/8/layout/cycle7"/>
    <dgm:cxn modelId="{2DB6E870-E2CF-48C2-AE40-1A26BF673C43}" type="presOf" srcId="{9CAE271A-C7C9-46C1-B4B1-78B4698F5281}" destId="{B11713F2-1B18-4FB3-96D1-891D325DD689}" srcOrd="0" destOrd="0" presId="urn:microsoft.com/office/officeart/2005/8/layout/cycle7"/>
    <dgm:cxn modelId="{703A7784-7D15-4907-9DAC-68F0AD451088}" type="presOf" srcId="{CEDFA48B-73D1-4B34-99CB-4D5376382B09}" destId="{F9CC1621-DBD9-44F3-BA40-183B736E71DE}" srcOrd="0" destOrd="0" presId="urn:microsoft.com/office/officeart/2005/8/layout/cycle7"/>
    <dgm:cxn modelId="{B2A432B6-11B8-4991-839A-19FB83ECC17E}" type="presOf" srcId="{3D21116F-53A1-409C-832A-E713F3C2A011}" destId="{F10A90AB-FE80-42B3-9877-1005969367F3}" srcOrd="0" destOrd="0" presId="urn:microsoft.com/office/officeart/2005/8/layout/cycle7"/>
    <dgm:cxn modelId="{8BB337BE-9A30-45A7-BDDB-D4EC5E7A4E38}" srcId="{A14F1BDF-1139-4E4B-AA09-4406B1732624}" destId="{CEDFA48B-73D1-4B34-99CB-4D5376382B09}" srcOrd="1" destOrd="0" parTransId="{2A951E5E-563F-4A1A-A312-6588D701AE45}" sibTransId="{3F0A0798-F8CA-4067-BA46-98347FE34D78}"/>
    <dgm:cxn modelId="{001EE6C0-EDC5-4E26-9750-CB03507917FE}" srcId="{A14F1BDF-1139-4E4B-AA09-4406B1732624}" destId="{9CAE271A-C7C9-46C1-B4B1-78B4698F5281}" srcOrd="0" destOrd="0" parTransId="{03FCCE47-482A-464C-8BE9-6BBF13895E63}" sibTransId="{62B65615-44F2-47F7-A11C-C49F1B3FC0CA}"/>
    <dgm:cxn modelId="{B770C5C4-D0D8-4937-AF38-0988A18B9364}" srcId="{A14F1BDF-1139-4E4B-AA09-4406B1732624}" destId="{3D21116F-53A1-409C-832A-E713F3C2A011}" srcOrd="2" destOrd="0" parTransId="{83B6F479-9150-4A27-ACCC-B7C6808A91B1}" sibTransId="{9BE0928C-5F24-4A6E-95BA-66FB3F1E17FB}"/>
    <dgm:cxn modelId="{EF6B24C9-3792-4EA3-B6EC-93FA7B05784B}" type="presOf" srcId="{62B65615-44F2-47F7-A11C-C49F1B3FC0CA}" destId="{9F54E833-2ECC-4C2A-8F42-2A0FE58B5548}" srcOrd="0" destOrd="0" presId="urn:microsoft.com/office/officeart/2005/8/layout/cycle7"/>
    <dgm:cxn modelId="{5C05E7ED-9FED-4718-9F41-BA30569998BF}" type="presOf" srcId="{A14F1BDF-1139-4E4B-AA09-4406B1732624}" destId="{B432B6AD-DE5C-46ED-814D-7365F2DDA225}" srcOrd="0" destOrd="0" presId="urn:microsoft.com/office/officeart/2005/8/layout/cycle7"/>
    <dgm:cxn modelId="{B2122A39-17D4-492C-8DF9-1F3A72F52576}" type="presParOf" srcId="{B432B6AD-DE5C-46ED-814D-7365F2DDA225}" destId="{B11713F2-1B18-4FB3-96D1-891D325DD689}" srcOrd="0" destOrd="0" presId="urn:microsoft.com/office/officeart/2005/8/layout/cycle7"/>
    <dgm:cxn modelId="{F021B334-D8EB-4656-B767-1F76833A5789}" type="presParOf" srcId="{B432B6AD-DE5C-46ED-814D-7365F2DDA225}" destId="{9F54E833-2ECC-4C2A-8F42-2A0FE58B5548}" srcOrd="1" destOrd="0" presId="urn:microsoft.com/office/officeart/2005/8/layout/cycle7"/>
    <dgm:cxn modelId="{7E9B7CCB-94C6-43B0-B27B-4667D8A7B202}" type="presParOf" srcId="{9F54E833-2ECC-4C2A-8F42-2A0FE58B5548}" destId="{0D0F87D5-B5A0-4F13-BD59-DFB8508ECB65}" srcOrd="0" destOrd="0" presId="urn:microsoft.com/office/officeart/2005/8/layout/cycle7"/>
    <dgm:cxn modelId="{439D9D88-2941-47E5-8C04-A6D062D091FC}" type="presParOf" srcId="{B432B6AD-DE5C-46ED-814D-7365F2DDA225}" destId="{F9CC1621-DBD9-44F3-BA40-183B736E71DE}" srcOrd="2" destOrd="0" presId="urn:microsoft.com/office/officeart/2005/8/layout/cycle7"/>
    <dgm:cxn modelId="{D50D9C38-5FD4-4D00-8152-4EB672CC0158}" type="presParOf" srcId="{B432B6AD-DE5C-46ED-814D-7365F2DDA225}" destId="{61C6B234-966F-47DD-BDD5-F8F137F908FC}" srcOrd="3" destOrd="0" presId="urn:microsoft.com/office/officeart/2005/8/layout/cycle7"/>
    <dgm:cxn modelId="{CF188A89-D17F-420E-B1D6-C4ABA1CA8EB0}" type="presParOf" srcId="{61C6B234-966F-47DD-BDD5-F8F137F908FC}" destId="{17739038-326B-41C1-AC0B-88A54A602955}" srcOrd="0" destOrd="0" presId="urn:microsoft.com/office/officeart/2005/8/layout/cycle7"/>
    <dgm:cxn modelId="{3F945D80-5F6B-4D62-AD6E-5B33E6EEFF1C}" type="presParOf" srcId="{B432B6AD-DE5C-46ED-814D-7365F2DDA225}" destId="{F10A90AB-FE80-42B3-9877-1005969367F3}" srcOrd="4" destOrd="0" presId="urn:microsoft.com/office/officeart/2005/8/layout/cycle7"/>
    <dgm:cxn modelId="{936044E2-5E2A-463F-83DD-6E5B51505A78}" type="presParOf" srcId="{B432B6AD-DE5C-46ED-814D-7365F2DDA225}" destId="{65545193-2192-4A2D-8EC6-39A401629ED9}" srcOrd="5" destOrd="0" presId="urn:microsoft.com/office/officeart/2005/8/layout/cycle7"/>
    <dgm:cxn modelId="{9DFD00F9-BA2B-4259-8EF6-70541A9DB82D}" type="presParOf" srcId="{65545193-2192-4A2D-8EC6-39A401629ED9}" destId="{8B30B47F-E655-40D1-AF63-9180D3127A9A}" srcOrd="0" destOrd="0" presId="urn:microsoft.com/office/officeart/2005/8/layout/cycle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9A6FFA-AEB6-460A-9777-905DE208EB89}">
      <dsp:nvSpPr>
        <dsp:cNvPr id="0" name=""/>
        <dsp:cNvSpPr/>
      </dsp:nvSpPr>
      <dsp:spPr>
        <a:xfrm>
          <a:off x="0" y="0"/>
          <a:ext cx="11045825" cy="4311650"/>
        </a:xfrm>
        <a:prstGeom prst="roundRect">
          <a:avLst>
            <a:gd name="adj" fmla="val 8500"/>
          </a:avLst>
        </a:prstGeom>
        <a:solidFill>
          <a:srgbClr val="003399">
            <a:alpha val="2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3346319" numCol="1" spcCol="1270" anchor="t" anchorCtr="0">
          <a:noAutofit/>
        </a:bodyPr>
        <a:lstStyle/>
        <a:p>
          <a:pPr marL="0" lvl="0" indent="0" algn="l" defTabSz="1689100">
            <a:lnSpc>
              <a:spcPct val="90000"/>
            </a:lnSpc>
            <a:spcBef>
              <a:spcPct val="0"/>
            </a:spcBef>
            <a:spcAft>
              <a:spcPct val="35000"/>
            </a:spcAft>
            <a:buNone/>
          </a:pPr>
          <a:r>
            <a:rPr lang="en-IE" sz="3800" kern="1200">
              <a:solidFill>
                <a:schemeClr val="tx1"/>
              </a:solidFill>
            </a:rPr>
            <a:t>EU level: continent climate resilient by 2050</a:t>
          </a:r>
        </a:p>
      </dsp:txBody>
      <dsp:txXfrm>
        <a:off x="107341" y="107341"/>
        <a:ext cx="10831143" cy="4096968"/>
      </dsp:txXfrm>
    </dsp:sp>
    <dsp:sp modelId="{DF47BA4B-9B15-4FA9-9914-553E9D0DE771}">
      <dsp:nvSpPr>
        <dsp:cNvPr id="0" name=""/>
        <dsp:cNvSpPr/>
      </dsp:nvSpPr>
      <dsp:spPr>
        <a:xfrm>
          <a:off x="276145" y="1077912"/>
          <a:ext cx="10493533" cy="3018155"/>
        </a:xfrm>
        <a:prstGeom prst="roundRect">
          <a:avLst>
            <a:gd name="adj" fmla="val 10500"/>
          </a:avLst>
        </a:prstGeom>
        <a:solidFill>
          <a:srgbClr val="003399">
            <a:alpha val="69804"/>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916528" numCol="1" spcCol="1270" anchor="t" anchorCtr="0">
          <a:noAutofit/>
        </a:bodyPr>
        <a:lstStyle/>
        <a:p>
          <a:pPr marL="0" lvl="0" indent="0" algn="l" defTabSz="1689100">
            <a:lnSpc>
              <a:spcPct val="90000"/>
            </a:lnSpc>
            <a:spcBef>
              <a:spcPct val="0"/>
            </a:spcBef>
            <a:spcAft>
              <a:spcPct val="35000"/>
            </a:spcAft>
            <a:buNone/>
          </a:pPr>
          <a:r>
            <a:rPr lang="en-IE" sz="3800" kern="1200">
              <a:solidFill>
                <a:schemeClr val="bg1">
                  <a:lumMod val="95000"/>
                </a:schemeClr>
              </a:solidFill>
            </a:rPr>
            <a:t>National: adaptation strategies and plans</a:t>
          </a:r>
        </a:p>
      </dsp:txBody>
      <dsp:txXfrm>
        <a:off x="368964" y="1170731"/>
        <a:ext cx="10307895" cy="2832517"/>
      </dsp:txXfrm>
    </dsp:sp>
    <dsp:sp modelId="{A6479938-E448-4B77-BC28-76AC14E2DA14}">
      <dsp:nvSpPr>
        <dsp:cNvPr id="0" name=""/>
        <dsp:cNvSpPr/>
      </dsp:nvSpPr>
      <dsp:spPr>
        <a:xfrm>
          <a:off x="552291" y="2155825"/>
          <a:ext cx="9941242" cy="1724660"/>
        </a:xfrm>
        <a:prstGeom prst="roundRect">
          <a:avLst>
            <a:gd name="adj" fmla="val 10500"/>
          </a:avLst>
        </a:prstGeom>
        <a:solidFill>
          <a:srgbClr val="00339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973475" numCol="1" spcCol="1270" anchor="t" anchorCtr="0">
          <a:noAutofit/>
        </a:bodyPr>
        <a:lstStyle/>
        <a:p>
          <a:pPr marL="0" lvl="0" indent="0" algn="l" defTabSz="1689100">
            <a:lnSpc>
              <a:spcPct val="90000"/>
            </a:lnSpc>
            <a:spcBef>
              <a:spcPct val="0"/>
            </a:spcBef>
            <a:spcAft>
              <a:spcPct val="35000"/>
            </a:spcAft>
            <a:buNone/>
          </a:pPr>
          <a:r>
            <a:rPr lang="en-IE" sz="3800" kern="1200"/>
            <a:t>Regional/local</a:t>
          </a:r>
        </a:p>
      </dsp:txBody>
      <dsp:txXfrm>
        <a:off x="605330" y="2208864"/>
        <a:ext cx="9835164" cy="1618582"/>
      </dsp:txXfrm>
    </dsp:sp>
    <dsp:sp modelId="{2AC92652-400E-48C8-9BD3-5797C63D99DD}">
      <dsp:nvSpPr>
        <dsp:cNvPr id="0" name=""/>
        <dsp:cNvSpPr/>
      </dsp:nvSpPr>
      <dsp:spPr>
        <a:xfrm>
          <a:off x="800822" y="2931922"/>
          <a:ext cx="4680587" cy="776097"/>
        </a:xfrm>
        <a:prstGeom prst="roundRect">
          <a:avLst>
            <a:gd name="adj" fmla="val 105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IE" sz="3500" kern="1200"/>
            <a:t>Feel impacts</a:t>
          </a:r>
        </a:p>
      </dsp:txBody>
      <dsp:txXfrm>
        <a:off x="824690" y="2955790"/>
        <a:ext cx="4632851" cy="728361"/>
      </dsp:txXfrm>
    </dsp:sp>
    <dsp:sp modelId="{F0832120-85F4-4479-A79E-BD27E1DE23B2}">
      <dsp:nvSpPr>
        <dsp:cNvPr id="0" name=""/>
        <dsp:cNvSpPr/>
      </dsp:nvSpPr>
      <dsp:spPr>
        <a:xfrm>
          <a:off x="5563525" y="2931922"/>
          <a:ext cx="4680587" cy="776097"/>
        </a:xfrm>
        <a:prstGeom prst="roundRect">
          <a:avLst>
            <a:gd name="adj" fmla="val 105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IE" sz="3500" kern="1200"/>
            <a:t>Need to act</a:t>
          </a:r>
        </a:p>
      </dsp:txBody>
      <dsp:txXfrm>
        <a:off x="5587393" y="2955790"/>
        <a:ext cx="4632851" cy="72836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FE51D7-BBF4-408C-BD63-824B0B6EB692}">
      <dsp:nvSpPr>
        <dsp:cNvPr id="0" name=""/>
        <dsp:cNvSpPr/>
      </dsp:nvSpPr>
      <dsp:spPr>
        <a:xfrm>
          <a:off x="0" y="566487"/>
          <a:ext cx="3389185" cy="2033511"/>
        </a:xfrm>
        <a:prstGeom prst="rect">
          <a:avLst/>
        </a:prstGeom>
        <a:solidFill>
          <a:schemeClr val="tx2"/>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rtl="0">
            <a:lnSpc>
              <a:spcPct val="90000"/>
            </a:lnSpc>
            <a:spcBef>
              <a:spcPct val="0"/>
            </a:spcBef>
            <a:spcAft>
              <a:spcPct val="35000"/>
            </a:spcAft>
            <a:buNone/>
          </a:pPr>
          <a:r>
            <a:rPr lang="en-IE" sz="2400" b="0" kern="1200">
              <a:solidFill>
                <a:schemeClr val="bg1"/>
              </a:solidFill>
              <a:latin typeface="Arial"/>
              <a:ea typeface="Calibri"/>
              <a:cs typeface="Arial"/>
            </a:rPr>
            <a:t>Research Projects (RIAs)</a:t>
          </a:r>
          <a:r>
            <a:rPr lang="en-IE" sz="2400" kern="1200">
              <a:solidFill>
                <a:schemeClr val="bg1"/>
              </a:solidFill>
              <a:latin typeface="Arial"/>
              <a:cs typeface="Arial"/>
            </a:rPr>
            <a:t> </a:t>
          </a:r>
          <a:br>
            <a:rPr lang="fr-FR" sz="2400" kern="1200">
              <a:solidFill>
                <a:schemeClr val="bg1"/>
              </a:solidFill>
            </a:rPr>
          </a:br>
          <a:endParaRPr lang="en-US" sz="2400" kern="1200">
            <a:solidFill>
              <a:schemeClr val="bg1"/>
            </a:solidFill>
          </a:endParaRPr>
        </a:p>
      </dsp:txBody>
      <dsp:txXfrm>
        <a:off x="0" y="566487"/>
        <a:ext cx="3389185" cy="2033511"/>
      </dsp:txXfrm>
    </dsp:sp>
    <dsp:sp modelId="{6D362025-4C27-4D45-97DA-47384C359FD7}">
      <dsp:nvSpPr>
        <dsp:cNvPr id="0" name=""/>
        <dsp:cNvSpPr/>
      </dsp:nvSpPr>
      <dsp:spPr>
        <a:xfrm>
          <a:off x="3728104" y="566487"/>
          <a:ext cx="3389185" cy="2033511"/>
        </a:xfrm>
        <a:prstGeom prst="rect">
          <a:avLst/>
        </a:prstGeom>
        <a:solidFill>
          <a:schemeClr val="tx2"/>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rtl="0">
            <a:lnSpc>
              <a:spcPct val="90000"/>
            </a:lnSpc>
            <a:spcBef>
              <a:spcPct val="0"/>
            </a:spcBef>
            <a:spcAft>
              <a:spcPct val="35000"/>
            </a:spcAft>
            <a:buNone/>
          </a:pPr>
          <a:r>
            <a:rPr lang="en-IE" sz="2400" i="1" kern="1200">
              <a:solidFill>
                <a:schemeClr val="bg1"/>
              </a:solidFill>
              <a:latin typeface="Arial"/>
            </a:rPr>
            <a:t>Projects cascading </a:t>
          </a:r>
          <a:r>
            <a:rPr lang="en-IE" sz="2400" i="1" kern="1200">
              <a:solidFill>
                <a:schemeClr val="bg1"/>
              </a:solidFill>
            </a:rPr>
            <a:t>funding t</a:t>
          </a:r>
          <a:r>
            <a:rPr lang="en-IE" sz="2400" b="0" i="1" kern="1200">
              <a:solidFill>
                <a:schemeClr val="bg1"/>
              </a:solidFill>
            </a:rPr>
            <a:t>o regions  (FSTP)</a:t>
          </a:r>
          <a:endParaRPr lang="en-US" sz="2400" i="1" kern="1200">
            <a:solidFill>
              <a:schemeClr val="bg1"/>
            </a:solidFill>
            <a:latin typeface="Arial"/>
            <a:ea typeface="Calibri"/>
            <a:cs typeface="Arial"/>
          </a:endParaRPr>
        </a:p>
      </dsp:txBody>
      <dsp:txXfrm>
        <a:off x="3728104" y="566487"/>
        <a:ext cx="3389185" cy="2033511"/>
      </dsp:txXfrm>
    </dsp:sp>
    <dsp:sp modelId="{567DBAE8-8367-4BC6-8848-B94E1F757FEE}">
      <dsp:nvSpPr>
        <dsp:cNvPr id="0" name=""/>
        <dsp:cNvSpPr/>
      </dsp:nvSpPr>
      <dsp:spPr>
        <a:xfrm>
          <a:off x="7456208" y="566487"/>
          <a:ext cx="3389185" cy="2033511"/>
        </a:xfrm>
        <a:prstGeom prst="rect">
          <a:avLst/>
        </a:prstGeom>
        <a:solidFill>
          <a:schemeClr val="tx2"/>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IE" sz="2400" kern="1200">
              <a:solidFill>
                <a:schemeClr val="bg1"/>
              </a:solidFill>
              <a:latin typeface="Arial"/>
              <a:ea typeface="Calibri"/>
              <a:cs typeface="Arial"/>
            </a:rPr>
            <a:t>Demonstration projects (IAs)</a:t>
          </a:r>
          <a:br>
            <a:rPr lang="en-IE" sz="2400" kern="1200">
              <a:solidFill>
                <a:schemeClr val="bg1"/>
              </a:solidFill>
            </a:rPr>
          </a:br>
          <a:endParaRPr lang="en-IE" sz="2400" kern="1200">
            <a:solidFill>
              <a:schemeClr val="bg1"/>
            </a:solidFill>
            <a:ea typeface="Calibri"/>
          </a:endParaRPr>
        </a:p>
      </dsp:txBody>
      <dsp:txXfrm>
        <a:off x="7456208" y="566487"/>
        <a:ext cx="3389185" cy="203351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FF51BB-8B80-4505-AE31-D921E9D3F6F5}">
      <dsp:nvSpPr>
        <dsp:cNvPr id="0" name=""/>
        <dsp:cNvSpPr/>
      </dsp:nvSpPr>
      <dsp:spPr>
        <a:xfrm>
          <a:off x="886345" y="660"/>
          <a:ext cx="2481885" cy="922009"/>
        </a:xfrm>
        <a:prstGeom prst="rect">
          <a:avLst/>
        </a:prstGeom>
        <a:solidFill>
          <a:srgbClr val="9CC32F">
            <a:alpha val="89804"/>
          </a:srgb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IE" sz="2200" b="0" kern="1200">
              <a:latin typeface="Arial"/>
            </a:rPr>
            <a:t>MIP4Adapt</a:t>
          </a:r>
        </a:p>
      </dsp:txBody>
      <dsp:txXfrm>
        <a:off x="886345" y="660"/>
        <a:ext cx="2481885" cy="922009"/>
      </dsp:txXfrm>
    </dsp:sp>
    <dsp:sp modelId="{35ED9C3A-C3F4-411C-B32C-B85129B39BBC}">
      <dsp:nvSpPr>
        <dsp:cNvPr id="0" name=""/>
        <dsp:cNvSpPr/>
      </dsp:nvSpPr>
      <dsp:spPr>
        <a:xfrm>
          <a:off x="3521718" y="1203"/>
          <a:ext cx="2368719" cy="920922"/>
        </a:xfrm>
        <a:prstGeom prst="rect">
          <a:avLst/>
        </a:prstGeom>
        <a:solidFill>
          <a:srgbClr val="9CC32F">
            <a:alpha val="89804"/>
          </a:srgb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rtl="0">
            <a:lnSpc>
              <a:spcPct val="90000"/>
            </a:lnSpc>
            <a:spcBef>
              <a:spcPct val="0"/>
            </a:spcBef>
            <a:spcAft>
              <a:spcPct val="35000"/>
            </a:spcAft>
            <a:buNone/>
          </a:pPr>
          <a:r>
            <a:rPr lang="en-IE" sz="2400" kern="1200">
              <a:latin typeface="Arial"/>
            </a:rPr>
            <a:t>Adaptation hubs</a:t>
          </a:r>
          <a:endParaRPr lang="en-US" sz="2400" kern="1200"/>
        </a:p>
      </dsp:txBody>
      <dsp:txXfrm>
        <a:off x="3521718" y="1203"/>
        <a:ext cx="2368719" cy="920922"/>
      </dsp:txXfrm>
    </dsp:sp>
    <dsp:sp modelId="{8A75BE72-9BFB-4DC1-A95D-6D12B0EE117E}">
      <dsp:nvSpPr>
        <dsp:cNvPr id="0" name=""/>
        <dsp:cNvSpPr/>
      </dsp:nvSpPr>
      <dsp:spPr>
        <a:xfrm>
          <a:off x="6043925" y="1203"/>
          <a:ext cx="2076649" cy="920922"/>
        </a:xfrm>
        <a:prstGeom prst="rect">
          <a:avLst/>
        </a:prstGeom>
        <a:solidFill>
          <a:srgbClr val="9CC32F">
            <a:alpha val="89804"/>
          </a:srgb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rtl="0">
            <a:lnSpc>
              <a:spcPct val="90000"/>
            </a:lnSpc>
            <a:spcBef>
              <a:spcPct val="0"/>
            </a:spcBef>
            <a:spcAft>
              <a:spcPct val="35000"/>
            </a:spcAft>
            <a:buNone/>
          </a:pPr>
          <a:r>
            <a:rPr lang="en-US" sz="2400" kern="1200" err="1"/>
            <a:t>Regilience</a:t>
          </a:r>
          <a:r>
            <a:rPr lang="en-US" sz="2400" kern="1200">
              <a:latin typeface="Arial"/>
            </a:rPr>
            <a:t>+</a:t>
          </a:r>
          <a:endParaRPr lang="en-US" sz="2400" kern="1200"/>
        </a:p>
      </dsp:txBody>
      <dsp:txXfrm>
        <a:off x="6043925" y="1203"/>
        <a:ext cx="2076649" cy="92092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1713F2-1B18-4FB3-96D1-891D325DD689}">
      <dsp:nvSpPr>
        <dsp:cNvPr id="0" name=""/>
        <dsp:cNvSpPr/>
      </dsp:nvSpPr>
      <dsp:spPr>
        <a:xfrm>
          <a:off x="3236298" y="-90583"/>
          <a:ext cx="4927609" cy="2043127"/>
        </a:xfrm>
        <a:prstGeom prst="roundRect">
          <a:avLst>
            <a:gd name="adj" fmla="val 10000"/>
          </a:avLst>
        </a:prstGeom>
        <a:solidFill>
          <a:schemeClr val="tx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rtl="0">
            <a:lnSpc>
              <a:spcPct val="90000"/>
            </a:lnSpc>
            <a:spcBef>
              <a:spcPct val="0"/>
            </a:spcBef>
            <a:spcAft>
              <a:spcPct val="35000"/>
            </a:spcAft>
            <a:buNone/>
          </a:pPr>
          <a:r>
            <a:rPr lang="en-US" sz="2400" kern="1200" dirty="0">
              <a:latin typeface="Arial"/>
            </a:rPr>
            <a:t> </a:t>
          </a:r>
          <a:r>
            <a:rPr lang="en-US" sz="2000" b="1" kern="1200" dirty="0">
              <a:solidFill>
                <a:schemeClr val="accent5"/>
              </a:solidFill>
              <a:latin typeface="Arial"/>
            </a:rPr>
            <a:t>Mission Implementation Platform (MIP4Adapt): </a:t>
          </a:r>
          <a:br>
            <a:rPr lang="en-US" sz="2000" b="1" kern="1200" dirty="0">
              <a:latin typeface="Arial"/>
            </a:rPr>
          </a:br>
          <a:r>
            <a:rPr lang="en-US" sz="2000" kern="1200" dirty="0">
              <a:latin typeface="Arial"/>
            </a:rPr>
            <a:t>acts as the overarching umbrella, facilitates </a:t>
          </a:r>
          <a:r>
            <a:rPr lang="en-US" sz="2000" u="sng" kern="1200" dirty="0">
              <a:latin typeface="Arial"/>
            </a:rPr>
            <a:t>exchanges of best practices</a:t>
          </a:r>
          <a:r>
            <a:rPr lang="en-US" sz="2000" kern="1200" dirty="0">
              <a:latin typeface="Arial"/>
            </a:rPr>
            <a:t> animating the Community of Practice</a:t>
          </a:r>
          <a:endParaRPr lang="en-US" sz="2000" kern="1200" dirty="0"/>
        </a:p>
      </dsp:txBody>
      <dsp:txXfrm>
        <a:off x="3296139" y="-30742"/>
        <a:ext cx="4807927" cy="1923445"/>
      </dsp:txXfrm>
    </dsp:sp>
    <dsp:sp modelId="{9F54E833-2ECC-4C2A-8F42-2A0FE58B5548}">
      <dsp:nvSpPr>
        <dsp:cNvPr id="0" name=""/>
        <dsp:cNvSpPr/>
      </dsp:nvSpPr>
      <dsp:spPr>
        <a:xfrm rot="3047765">
          <a:off x="6615733" y="2214125"/>
          <a:ext cx="622613" cy="442033"/>
        </a:xfrm>
        <a:prstGeom prst="leftRightArrow">
          <a:avLst>
            <a:gd name="adj1" fmla="val 60000"/>
            <a:gd name="adj2" fmla="val 50000"/>
          </a:avLst>
        </a:prstGeom>
        <a:solidFill>
          <a:schemeClr val="tx2">
            <a:lumMod val="20000"/>
            <a:lumOff val="8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a:off x="6748343" y="2302532"/>
        <a:ext cx="357393" cy="265219"/>
      </dsp:txXfrm>
    </dsp:sp>
    <dsp:sp modelId="{F9CC1621-DBD9-44F3-BA40-183B736E71DE}">
      <dsp:nvSpPr>
        <dsp:cNvPr id="0" name=""/>
        <dsp:cNvSpPr/>
      </dsp:nvSpPr>
      <dsp:spPr>
        <a:xfrm>
          <a:off x="6187070" y="2917740"/>
          <a:ext cx="4072338" cy="2212957"/>
        </a:xfrm>
        <a:prstGeom prst="roundRect">
          <a:avLst>
            <a:gd name="adj" fmla="val 10000"/>
          </a:avLst>
        </a:prstGeom>
        <a:solidFill>
          <a:schemeClr val="tx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US" sz="2000" kern="1200">
              <a:solidFill>
                <a:schemeClr val="accent5"/>
              </a:solidFill>
              <a:latin typeface="Arial"/>
            </a:rPr>
            <a:t> </a:t>
          </a:r>
          <a:r>
            <a:rPr lang="en-US" sz="2000" b="1" kern="1200" err="1">
              <a:solidFill>
                <a:schemeClr val="accent5"/>
              </a:solidFill>
              <a:latin typeface="Arial"/>
            </a:rPr>
            <a:t>Regilience</a:t>
          </a:r>
          <a:r>
            <a:rPr lang="en-US" sz="2000" b="1" kern="1200">
              <a:solidFill>
                <a:schemeClr val="accent5"/>
              </a:solidFill>
              <a:latin typeface="Arial"/>
            </a:rPr>
            <a:t> +: </a:t>
          </a:r>
          <a:br>
            <a:rPr lang="en-US" sz="2000" b="1" kern="1200">
              <a:latin typeface="Arial"/>
            </a:rPr>
          </a:br>
          <a:r>
            <a:rPr lang="en-US" sz="2000" kern="1200">
              <a:latin typeface="Arial"/>
            </a:rPr>
            <a:t>collects knowledge from the Mission Projects and translate it in useable </a:t>
          </a:r>
          <a:r>
            <a:rPr lang="en-US" sz="2000" b="1" u="sng" kern="1200">
              <a:latin typeface="Arial"/>
            </a:rPr>
            <a:t>products</a:t>
          </a:r>
          <a:r>
            <a:rPr lang="en-US" sz="2000" kern="1200">
              <a:latin typeface="Arial"/>
            </a:rPr>
            <a:t> for the Mission stakeholders</a:t>
          </a:r>
          <a:endParaRPr lang="en-US" sz="2000" kern="1200"/>
        </a:p>
      </dsp:txBody>
      <dsp:txXfrm>
        <a:off x="6251885" y="2982555"/>
        <a:ext cx="3942708" cy="2083327"/>
      </dsp:txXfrm>
    </dsp:sp>
    <dsp:sp modelId="{61C6B234-966F-47DD-BDD5-F8F137F908FC}">
      <dsp:nvSpPr>
        <dsp:cNvPr id="0" name=""/>
        <dsp:cNvSpPr/>
      </dsp:nvSpPr>
      <dsp:spPr>
        <a:xfrm rot="10848700">
          <a:off x="5486670" y="3768843"/>
          <a:ext cx="622613" cy="442033"/>
        </a:xfrm>
        <a:prstGeom prst="leftRightArrow">
          <a:avLst>
            <a:gd name="adj1" fmla="val 60000"/>
            <a:gd name="adj2" fmla="val 50000"/>
          </a:avLst>
        </a:prstGeom>
        <a:solidFill>
          <a:schemeClr val="tx2">
            <a:lumMod val="20000"/>
            <a:lumOff val="8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rot="10800000">
        <a:off x="5619280" y="3857250"/>
        <a:ext cx="357393" cy="265219"/>
      </dsp:txXfrm>
    </dsp:sp>
    <dsp:sp modelId="{F10A90AB-FE80-42B3-9877-1005969367F3}">
      <dsp:nvSpPr>
        <dsp:cNvPr id="0" name=""/>
        <dsp:cNvSpPr/>
      </dsp:nvSpPr>
      <dsp:spPr>
        <a:xfrm>
          <a:off x="1321010" y="2828395"/>
          <a:ext cx="4087872" cy="2253990"/>
        </a:xfrm>
        <a:prstGeom prst="roundRect">
          <a:avLst>
            <a:gd name="adj" fmla="val 10000"/>
          </a:avLst>
        </a:prstGeom>
        <a:solidFill>
          <a:schemeClr val="tx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rtl="0">
            <a:lnSpc>
              <a:spcPct val="90000"/>
            </a:lnSpc>
            <a:spcBef>
              <a:spcPct val="0"/>
            </a:spcBef>
            <a:spcAft>
              <a:spcPct val="35000"/>
            </a:spcAft>
            <a:buNone/>
          </a:pPr>
          <a:r>
            <a:rPr lang="en-US" sz="2400" kern="1200">
              <a:latin typeface="Arial"/>
            </a:rPr>
            <a:t> </a:t>
          </a:r>
          <a:r>
            <a:rPr lang="en-US" sz="2000" b="1" kern="1200">
              <a:solidFill>
                <a:schemeClr val="accent5"/>
              </a:solidFill>
              <a:latin typeface="Arial"/>
            </a:rPr>
            <a:t>National Adaptation Hubs</a:t>
          </a:r>
          <a:r>
            <a:rPr lang="en-US" sz="2000" b="1" kern="1200">
              <a:latin typeface="Arial"/>
            </a:rPr>
            <a:t>:</a:t>
          </a:r>
          <a:r>
            <a:rPr lang="en-US" sz="2000" kern="1200">
              <a:latin typeface="Arial"/>
            </a:rPr>
            <a:t> </a:t>
          </a:r>
          <a:br>
            <a:rPr lang="en-US" sz="2400" kern="1200">
              <a:latin typeface="Arial"/>
            </a:rPr>
          </a:br>
          <a:r>
            <a:rPr lang="en-US" sz="2000" kern="1200">
              <a:latin typeface="Arial"/>
            </a:rPr>
            <a:t>facilitates the Mission take up and triggers the</a:t>
          </a:r>
          <a:r>
            <a:rPr lang="en-US" sz="2000" u="sng" kern="1200">
              <a:latin typeface="Arial"/>
            </a:rPr>
            <a:t> national implementation</a:t>
          </a:r>
          <a:r>
            <a:rPr lang="en-US" sz="2000" kern="1200">
              <a:latin typeface="Arial"/>
            </a:rPr>
            <a:t> in each MS </a:t>
          </a:r>
          <a:endParaRPr lang="en-US" sz="2400" kern="1200"/>
        </a:p>
      </dsp:txBody>
      <dsp:txXfrm>
        <a:off x="1387027" y="2894412"/>
        <a:ext cx="3955838" cy="2121956"/>
      </dsp:txXfrm>
    </dsp:sp>
    <dsp:sp modelId="{65545193-2192-4A2D-8EC6-39A401629ED9}">
      <dsp:nvSpPr>
        <dsp:cNvPr id="0" name=""/>
        <dsp:cNvSpPr/>
      </dsp:nvSpPr>
      <dsp:spPr>
        <a:xfrm rot="18460311">
          <a:off x="4261920" y="2169453"/>
          <a:ext cx="622613" cy="442033"/>
        </a:xfrm>
        <a:prstGeom prst="leftRightArrow">
          <a:avLst>
            <a:gd name="adj1" fmla="val 60000"/>
            <a:gd name="adj2" fmla="val 50000"/>
          </a:avLst>
        </a:prstGeom>
        <a:solidFill>
          <a:schemeClr val="tx2">
            <a:lumMod val="20000"/>
            <a:lumOff val="8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a:off x="4394530" y="2257860"/>
        <a:ext cx="357393" cy="265219"/>
      </dsp:txXfrm>
    </dsp:sp>
  </dsp:spTree>
</dsp:drawing>
</file>

<file path=ppt/diagrams/layout1.xml><?xml version="1.0" encoding="utf-8"?>
<dgm:layoutDef xmlns:dgm="http://schemas.openxmlformats.org/drawingml/2006/diagram" xmlns:a="http://schemas.openxmlformats.org/drawingml/2006/main" uniqueId="urn:microsoft.com/office/officeart/2005/8/layout/target2">
  <dgm:title val=""/>
  <dgm:desc val=""/>
  <dgm:catLst>
    <dgm:cat type="relationship"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chMax val="3"/>
      <dgm:chPref val="1"/>
      <dgm:dir/>
      <dgm:animLvl val="lvl"/>
      <dgm:resizeHandles/>
    </dgm:varLst>
    <dgm:alg type="composite">
      <dgm:param type="horzAlign" val="none"/>
      <dgm:param type="vertAlign" val="none"/>
    </dgm:alg>
    <dgm:shape xmlns:r="http://schemas.openxmlformats.org/officeDocument/2006/relationships" r:blip="">
      <dgm:adjLst/>
    </dgm:shape>
    <dgm:presOf/>
    <dgm:choose name="Name1">
      <dgm:if name="Name2" func="var" arg="dir" op="equ" val="norm">
        <dgm:choose name="Name3">
          <dgm:if name="Name4" axis="ch ch" ptType="node node" st="1 1" cnt="1 0" func="cnt" op="gt" val="0">
            <dgm:choose name="Name5">
              <dgm:if name="Name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395"/>
                  <dgm:constr type="t" for="ch" forName="centerBox" refType="h" fact="0.5"/>
                  <dgm:constr type="w" for="ch" forName="centerBox" refType="w" fact="0.555"/>
                  <dgm:constr type="h" for="ch" forName="centerBox" refType="h" fact="0.4"/>
                  <dgm:constr type="userA" for="des" forName="outerSibTrans" refType="w"/>
                  <dgm:constr type="userA" for="des" forName="middleSibTrans" refType="w"/>
                  <dgm:constr type="userA" for="des" forName="centerSibTrans" refType="w"/>
                </dgm:constrLst>
              </dgm:if>
              <dgm:else name="Name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22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8">
            <dgm:choose name="Name9">
              <dgm:if name="Name1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26"/>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1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if>
      <dgm:else name="Name12">
        <dgm:choose name="Name13">
          <dgm:if name="Name14" axis="ch ch" ptType="node node" st="1 1" cnt="1 0" func="cnt" op="gt" val="0">
            <dgm:choose name="Name15">
              <dgm:if name="Name1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55"/>
                  <dgm:constr type="h" for="ch" forName="centerBox" refType="h" fact="0.4"/>
                  <dgm:constr type="userA" for="des" forName="outerSibTrans" refType="w"/>
                  <dgm:constr type="userA" for="des" forName="middleSibTrans" refType="w"/>
                  <dgm:constr type="userA" for="des" forName="centerSibTrans" refType="w"/>
                </dgm:constrLst>
              </dgm:if>
              <dgm:else name="Name1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18">
            <dgm:choose name="Name19">
              <dgm:if name="Name2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2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else>
    </dgm:choose>
    <dgm:ruleLst/>
    <dgm:choose name="Name22">
      <dgm:if name="Name23" axis="root ch" ptType="all node" st="1 1" cnt="0 0" func="cnt" op="gte" val="1">
        <dgm:layoutNode name="outerBox" styleLbl="node1">
          <dgm:alg type="composite">
            <dgm:param type="horzAlign" val="none"/>
            <dgm:param type="vertAlign" val="none"/>
          </dgm:alg>
          <dgm:shape xmlns:r="http://schemas.openxmlformats.org/officeDocument/2006/relationships" r:blip="">
            <dgm:adjLst/>
          </dgm:shape>
          <dgm:presOf/>
          <dgm:choose name="Name24">
            <dgm:if name="Name25" axis="root ch" ptType="all node" st="1 1" cnt="0 0" func="cnt" op="gt" val="1">
              <dgm:choose name="Name26">
                <dgm:if name="Name27" func="var" arg="dir" op="equ" val="norm">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025"/>
                    <dgm:constr type="t" for="ch" forName="outerBoxChildren" refType="h" fact="0.25"/>
                    <dgm:constr type="w" for="ch" forName="outerBoxChildren" refType="w" fact="0.15"/>
                    <dgm:constr type="h" for="ch" forName="outerBoxChildren" refType="h" fact="0.7"/>
                  </dgm:constrLst>
                </dgm:if>
                <dgm:else name="Name28">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825"/>
                    <dgm:constr type="t" for="ch" forName="outerBoxChildren" refType="h" fact="0.25"/>
                    <dgm:constr type="w" for="ch" forName="outerBoxChildren" refType="w" fact="0.15"/>
                    <dgm:constr type="h" for="ch" forName="outerBoxChildren" refType="h" fact="0.7"/>
                  </dgm:constrLst>
                </dgm:else>
              </dgm:choose>
            </dgm:if>
            <dgm:else name="Name29">
              <dgm:constrLst>
                <dgm:constr type="l" for="ch" forName="outerBoxParent"/>
                <dgm:constr type="t" for="ch" forName="outerBoxParent"/>
                <dgm:constr type="w" for="ch" forName="outerBoxParent" refType="w"/>
                <dgm:constr type="h" for="ch" forName="outerBoxParent" refType="h"/>
                <dgm:constr type="bMarg" for="ch" forName="outerBoxParent" refType="h" fact="1.75"/>
                <dgm:constr type="l" for="ch" forName="outerBoxChildren" refType="w" fact="0.025"/>
                <dgm:constr type="t" for="ch" forName="outerBoxChildren" refType="h" fact="0.45"/>
                <dgm:constr type="w" for="ch" forName="outerBoxChildren" refType="w" fact="0.95"/>
                <dgm:constr type="h" for="ch" forName="outerBoxChildren" refType="h" fact="0.45"/>
              </dgm:constrLst>
            </dgm:else>
          </dgm:choose>
          <dgm:ruleLst/>
          <dgm:layoutNode name="outerBoxParent" styleLbl="node1">
            <dgm:alg type="tx">
              <dgm:param type="txAnchorVert" val="t"/>
              <dgm:param type="parTxLTRAlign" val="l"/>
              <dgm:param type="parTxRTLAlign" val="r"/>
            </dgm:alg>
            <dgm:shape xmlns:r="http://schemas.openxmlformats.org/officeDocument/2006/relationships" type="roundRect" r:blip="">
              <dgm:adjLst>
                <dgm:adj idx="1" val="0.085"/>
              </dgm:adjLst>
            </dgm:shape>
            <dgm:presOf axis="ch" ptType="node" cnt="1"/>
            <dgm:constrLst>
              <dgm:constr type="tMarg" refType="primFontSz" fact="0.3"/>
              <dgm:constr type="lMarg" refType="primFontSz" fact="0.3"/>
              <dgm:constr type="rMarg" refType="primFontSz" fact="0.3"/>
            </dgm:constrLst>
            <dgm:ruleLst>
              <dgm:rule type="primFontSz" val="5" fact="NaN" max="NaN"/>
            </dgm:ruleLst>
          </dgm:layoutNode>
          <dgm:layoutNode name="outerBoxChildren">
            <dgm:choose name="Name30">
              <dgm:if name="Name31" axis="root ch" ptType="all node" st="1 1" cnt="0 0" func="cnt" op="gt" val="1">
                <dgm:alg type="lin">
                  <dgm:param type="linDir" val="fromT"/>
                  <dgm:param type="vertAlign" val="t"/>
                </dgm:alg>
              </dgm:if>
              <dgm:else name="Name32">
                <dgm:choose name="Name33">
                  <dgm:if name="Name34" func="var" arg="dir" op="equ" val="norm">
                    <dgm:alg type="lin">
                      <dgm:param type="horzAlign" val="l"/>
                    </dgm:alg>
                  </dgm:if>
                  <dgm:else name="Name35">
                    <dgm:alg type="lin">
                      <dgm:param type="linDir" val="fromR"/>
                      <dgm:param type="horzAlign" val="r"/>
                    </dgm:alg>
                  </dgm:else>
                </dgm:choose>
              </dgm:else>
            </dgm:choose>
            <dgm:shape xmlns:r="http://schemas.openxmlformats.org/officeDocument/2006/relationships" r:blip="">
              <dgm:adjLst/>
            </dgm:shape>
            <dgm:presOf/>
            <dgm:constrLst>
              <dgm:constr type="w" for="ch" forName="oChild" refType="w"/>
              <dgm:constr type="h" for="ch" forName="oChild" refType="h"/>
            </dgm:constrLst>
            <dgm:ruleLst/>
            <dgm:forEach name="Name36" axis="ch ch" ptType="node node" st="1 1" cnt="1 0">
              <dgm:layoutNode name="o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37" axis="followSib" ptType="sibTrans" cnt="1">
                <dgm:layoutNode name="ou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38"/>
    </dgm:choose>
    <dgm:choose name="Name39">
      <dgm:if name="Name40" axis="root ch" ptType="all node" st="1 1" cnt="0 0" func="cnt" op="gte" val="2">
        <dgm:layoutNode name="middleBox">
          <dgm:alg type="composite">
            <dgm:param type="horzAlign" val="none"/>
            <dgm:param type="vertAlign" val="none"/>
          </dgm:alg>
          <dgm:shape xmlns:r="http://schemas.openxmlformats.org/officeDocument/2006/relationships" r:blip="">
            <dgm:adjLst/>
          </dgm:shape>
          <dgm:presOf/>
          <dgm:choose name="Name41">
            <dgm:if name="Name42" axis="root ch" ptType="all node" st="1 1" cnt="0 0" func="cnt" op="gt" val="2">
              <dgm:choose name="Name43">
                <dgm:if name="Name44" func="var" arg="dir" op="equ" val="norm">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35"/>
                    <dgm:constr type="w" for="ch" forName="middleBoxChildren" refType="w" fact="0.2"/>
                    <dgm:constr type="h" for="ch" forName="middleBoxChildren" refType="h" fact="0.575"/>
                  </dgm:constrLst>
                </dgm:if>
                <dgm:else name="Name45">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775"/>
                    <dgm:constr type="t" for="ch" forName="middleBoxChildren" refType="h" fact="0.35"/>
                    <dgm:constr type="w" for="ch" forName="middleBoxChildren" refType="w" fact="0.2"/>
                    <dgm:constr type="h" for="ch" forName="middleBoxChildren" refType="h" fact="0.575"/>
                  </dgm:constrLst>
                </dgm:else>
              </dgm:choose>
            </dgm:if>
            <dgm:else name="Name46">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45"/>
                <dgm:constr type="w" for="ch" forName="middleBoxChildren" refType="w" fact="0.95"/>
                <dgm:constr type="h" for="ch" forName="middleBoxChildren" refType="h" fact="0.45"/>
              </dgm:constrLst>
            </dgm:else>
          </dgm:choose>
          <dgm:ruleLst/>
          <dgm:layoutNode name="middle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2" cnt="1"/>
            <dgm:constrLst>
              <dgm:constr type="tMarg" refType="primFontSz" fact="0.3"/>
              <dgm:constr type="lMarg" refType="primFontSz" fact="0.3"/>
              <dgm:constr type="rMarg" refType="primFontSz" fact="0.3"/>
            </dgm:constrLst>
            <dgm:ruleLst>
              <dgm:rule type="primFontSz" val="5" fact="NaN" max="NaN"/>
            </dgm:ruleLst>
          </dgm:layoutNode>
          <dgm:layoutNode name="middleBoxChildren">
            <dgm:choose name="Name47">
              <dgm:if name="Name48" axis="root ch" ptType="all node" st="1 1" cnt="0 0" func="cnt" op="gt" val="2">
                <dgm:alg type="lin">
                  <dgm:param type="linDir" val="fromT"/>
                  <dgm:param type="vertAlign" val="t"/>
                </dgm:alg>
              </dgm:if>
              <dgm:else name="Name49">
                <dgm:choose name="Name50">
                  <dgm:if name="Name51" func="var" arg="dir" op="equ" val="norm">
                    <dgm:alg type="lin">
                      <dgm:param type="horzAlign" val="l"/>
                    </dgm:alg>
                  </dgm:if>
                  <dgm:else name="Name52">
                    <dgm:alg type="lin">
                      <dgm:param type="linDir" val="fromR"/>
                      <dgm:param type="horzAlign" val="r"/>
                    </dgm:alg>
                  </dgm:else>
                </dgm:choose>
              </dgm:else>
            </dgm:choose>
            <dgm:shape xmlns:r="http://schemas.openxmlformats.org/officeDocument/2006/relationships" r:blip="">
              <dgm:adjLst/>
            </dgm:shape>
            <dgm:presOf/>
            <dgm:constrLst>
              <dgm:constr type="w" for="ch" forName="mChild" refType="w"/>
              <dgm:constr type="h" for="ch" forName="mChild" refType="h"/>
            </dgm:constrLst>
            <dgm:ruleLst/>
            <dgm:forEach name="Name53" axis="ch ch" ptType="node node" st="2 1" cnt="1 0">
              <dgm:layoutNode name="m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54" axis="followSib" ptType="sibTrans" cnt="1">
                <dgm:layoutNode name="middle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55"/>
    </dgm:choose>
    <dgm:choose name="Name56">
      <dgm:if name="Name57" axis="root ch" ptType="all node" st="1 1" cnt="0 0" func="cnt" op="gte" val="3">
        <dgm:layoutNode name="centerBox">
          <dgm:alg type="composite">
            <dgm:param type="horzAlign" val="none"/>
            <dgm:param type="vertAlign" val="none"/>
          </dgm:alg>
          <dgm:shape xmlns:r="http://schemas.openxmlformats.org/officeDocument/2006/relationships" r:blip="">
            <dgm:adjLst/>
          </dgm:shape>
          <dgm:presOf/>
          <dgm:choose name="Name58">
            <dgm:if name="Name59" axis="ch ch" ptType="node node" st="3 1" cnt="1 0" func="cnt" op="gt" val="0">
              <dgm:constrLst>
                <dgm:constr type="l" for="ch" forName="centerBoxParent"/>
                <dgm:constr type="t" for="ch" forName="centerBoxParent"/>
                <dgm:constr type="w" for="ch" forName="centerBoxParent" refType="w"/>
                <dgm:constr type="h" for="ch" forName="centerBoxParent" refType="h"/>
                <dgm:constr type="bMarg" for="ch" forName="centerBoxParent" refType="h" fact="1.6"/>
                <dgm:constr type="l" for="ch" forName="centerBoxChildren" refType="w" fact="0.025"/>
                <dgm:constr type="t" for="ch" forName="centerBoxChildren" refType="h" fact="0.45"/>
                <dgm:constr type="w" for="ch" forName="centerBoxChildren" refType="w" fact="0.95"/>
                <dgm:constr type="h" for="ch" forName="centerBoxChildren" refType="h" fact="0.45"/>
              </dgm:constrLst>
            </dgm:if>
            <dgm:else name="Name60">
              <dgm:constrLst>
                <dgm:constr type="l" for="ch" forName="centerBoxParent"/>
                <dgm:constr type="t" for="ch" forName="centerBoxParent"/>
                <dgm:constr type="w" for="ch" forName="centerBoxParent" refType="w"/>
                <dgm:constr type="h" for="ch" forName="centerBoxParent" refType="h"/>
              </dgm:constrLst>
            </dgm:else>
          </dgm:choose>
          <dgm:ruleLst/>
          <dgm:layoutNode name="center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3" cnt="1"/>
            <dgm:constrLst>
              <dgm:constr type="tMarg" refType="primFontSz" fact="0.3"/>
              <dgm:constr type="lMarg" refType="primFontSz" fact="0.3"/>
              <dgm:constr type="rMarg" refType="primFontSz" fact="0.3"/>
            </dgm:constrLst>
            <dgm:ruleLst>
              <dgm:rule type="primFontSz" val="5" fact="NaN" max="NaN"/>
            </dgm:ruleLst>
          </dgm:layoutNode>
          <dgm:choose name="Name61">
            <dgm:if name="Name62" axis="ch ch" ptType="node node" st="3 1" cnt="1 0" func="cnt" op="gt" val="0">
              <dgm:layoutNode name="centerBoxChildren">
                <dgm:choose name="Name63">
                  <dgm:if name="Name64" func="var" arg="dir" op="equ" val="norm">
                    <dgm:alg type="lin">
                      <dgm:param type="horzAlign" val="l"/>
                    </dgm:alg>
                  </dgm:if>
                  <dgm:else name="Name65">
                    <dgm:alg type="lin">
                      <dgm:param type="linDir" val="fromR"/>
                      <dgm:param type="horzAlign" val="r"/>
                    </dgm:alg>
                  </dgm:else>
                </dgm:choose>
                <dgm:shape xmlns:r="http://schemas.openxmlformats.org/officeDocument/2006/relationships" r:blip="">
                  <dgm:adjLst/>
                </dgm:shape>
                <dgm:presOf/>
                <dgm:constrLst>
                  <dgm:constr type="w" for="ch" forName="cChild" refType="w"/>
                  <dgm:constr type="h" for="ch" forName="cChild" refType="h"/>
                </dgm:constrLst>
                <dgm:ruleLst/>
                <dgm:forEach name="Name66" axis="ch ch" ptType="node node" st="3 1" cnt="1 0">
                  <dgm:layoutNode name="c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67" axis="followSib" ptType="sibTrans" cnt="1">
                    <dgm:layoutNode name="cen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if>
            <dgm:else name="Name68"/>
          </dgm:choose>
        </dgm:layoutNode>
      </dgm:if>
      <dgm:else name="Name69"/>
    </dgm:choose>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171F0A-2FDF-4550-88D9-3367B27F14F8}" type="datetimeFigureOut">
              <a:rPr lang="en-IE" smtClean="0"/>
              <a:t>18/10/2026</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BD1F2D4-5ED2-476D-91D4-22A5E81C30BC}" type="slidenum">
              <a:rPr lang="en-IE" smtClean="0"/>
              <a:t>‹#›</a:t>
            </a:fld>
            <a:endParaRPr lang="en-IE"/>
          </a:p>
        </p:txBody>
      </p:sp>
    </p:spTree>
    <p:extLst>
      <p:ext uri="{BB962C8B-B14F-4D97-AF65-F5344CB8AC3E}">
        <p14:creationId xmlns:p14="http://schemas.microsoft.com/office/powerpoint/2010/main" val="22154989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cordis.europa.eu/programme/id/HORIZON_HORIZON-MISS-2022-CLIMA-01-06/en"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CF2995-AB43-4B7C-B8CD-9DC7C3692A9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10108496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956D5A-02D3-BDCA-AFE6-4B6C5C9B3D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5A619F-DEFD-9E43-47FE-C99F028217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7AB9CA-6900-15F8-51FB-E5026CABE2E8}"/>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IE" dirty="0"/>
              <a:t>there will be a proposal for a </a:t>
            </a:r>
            <a:r>
              <a:rPr lang="en-IE" b="1" dirty="0"/>
              <a:t>climate resilience law </a:t>
            </a:r>
            <a:r>
              <a:rPr lang="en-IE" dirty="0">
                <a:sym typeface="Wingdings" panose="05000000000000000000" pitchFamily="2" charset="2"/>
              </a:rPr>
              <a:t> harmonise adaptation at EU level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IE" dirty="0">
                <a:sym typeface="Wingdings" panose="05000000000000000000" pitchFamily="2" charset="2"/>
              </a:rPr>
              <a:t>Framing adaptation not only as a cost but also </a:t>
            </a:r>
            <a:r>
              <a:rPr lang="en-IE" b="1" dirty="0">
                <a:sym typeface="Wingdings" panose="05000000000000000000" pitchFamily="2" charset="2"/>
              </a:rPr>
              <a:t>as a business opportunity,</a:t>
            </a:r>
            <a:r>
              <a:rPr lang="en-IE" dirty="0">
                <a:sym typeface="Wingdings" panose="05000000000000000000" pitchFamily="2" charset="2"/>
              </a:rPr>
              <a:t> to be competitive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IE" dirty="0">
                <a:sym typeface="Wingdings" panose="05000000000000000000" pitchFamily="2" charset="2"/>
              </a:rPr>
              <a:t>Advancing on financing of adaptation and insurance of what cannot be adapted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IE" b="1" dirty="0">
                <a:sym typeface="Wingdings" panose="05000000000000000000" pitchFamily="2" charset="2"/>
              </a:rPr>
              <a:t>Resilience by design  = </a:t>
            </a:r>
            <a:r>
              <a:rPr lang="en-IE" b="0" dirty="0">
                <a:sym typeface="Wingdings" panose="05000000000000000000" pitchFamily="2" charset="2"/>
              </a:rPr>
              <a:t>mainstreaming adaptation across sectors and policies. Embed in new projects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IE" b="0" dirty="0">
                <a:sym typeface="Wingdings" panose="05000000000000000000" pitchFamily="2" charset="2"/>
              </a:rPr>
              <a:t>Work on enabling factor to empower business and citizen and raise awareness </a:t>
            </a:r>
            <a:endParaRPr lang="en-IE" dirty="0"/>
          </a:p>
        </p:txBody>
      </p:sp>
      <p:sp>
        <p:nvSpPr>
          <p:cNvPr id="4" name="Slide Number Placeholder 3">
            <a:extLst>
              <a:ext uri="{FF2B5EF4-FFF2-40B4-BE49-F238E27FC236}">
                <a16:creationId xmlns:a16="http://schemas.microsoft.com/office/drawing/2014/main" id="{4E996C87-3F3D-3CA1-C0E4-31E38AF11FE6}"/>
              </a:ext>
            </a:extLst>
          </p:cNvPr>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59CF2995-AB43-4B7C-B8CD-9DC7C3692A9C}" type="slidenum">
              <a:rPr kumimoji="0" lang="en-GB" sz="1400" b="0" i="0" u="none" strike="noStrike" kern="0" cap="none" spc="0" normalizeH="0" baseline="0" noProof="0" smtClean="0">
                <a:ln>
                  <a:noFill/>
                </a:ln>
                <a:solidFill>
                  <a:srgbClr val="000000"/>
                </a:solidFill>
                <a:effectLst/>
                <a:uLnTx/>
                <a:uFillTx/>
                <a:latin typeface="Arial"/>
                <a:ea typeface="+mn-ea"/>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4</a:t>
            </a:fld>
            <a:endParaRPr kumimoji="0" lang="en-GB"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27415377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Links:  between </a:t>
            </a:r>
          </a:p>
          <a:p>
            <a:pPr marL="171450" indent="-171450">
              <a:buFontTx/>
              <a:buChar char="-"/>
            </a:pPr>
            <a:r>
              <a:rPr lang="en-IE" dirty="0"/>
              <a:t>EU ambition: continent resilient by 2025</a:t>
            </a:r>
          </a:p>
          <a:p>
            <a:pPr marL="171450" indent="-171450">
              <a:buFontTx/>
              <a:buChar char="-"/>
            </a:pPr>
            <a:r>
              <a:rPr lang="en-IE" dirty="0"/>
              <a:t>The way it is translated into law via MS (classical way of EU)</a:t>
            </a:r>
          </a:p>
          <a:p>
            <a:pPr marL="171450" indent="-171450">
              <a:buFontTx/>
              <a:buChar char="-"/>
            </a:pPr>
            <a:r>
              <a:rPr lang="en-IE" dirty="0"/>
              <a:t>Reality: regions and local authorities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5238E6-5EF0-4612-9366-9992368EFE65}"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I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62908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Topic 6 target objective 2  - </a:t>
            </a:r>
            <a:r>
              <a:rPr lang="en-US" dirty="0">
                <a:hlinkClick r:id="rId3"/>
              </a:rPr>
              <a:t>Testing and demonstrating transformative solutions on climate resilience, mainstreaming nature based solutions in the systemic transformation </a:t>
            </a:r>
            <a:endParaRPr lang="en-IE" dirty="0"/>
          </a:p>
        </p:txBody>
      </p:sp>
      <p:sp>
        <p:nvSpPr>
          <p:cNvPr id="4" name="Slide Number Placeholder 3"/>
          <p:cNvSpPr>
            <a:spLocks noGrp="1"/>
          </p:cNvSpPr>
          <p:nvPr>
            <p:ph type="sldNum" sz="quarter" idx="5"/>
          </p:nvPr>
        </p:nvSpPr>
        <p:spPr/>
        <p:txBody>
          <a:bodyPr/>
          <a:lstStyle/>
          <a:p>
            <a:fld id="{59CF2995-AB43-4B7C-B8CD-9DC7C3692A9C}" type="slidenum">
              <a:rPr lang="en-GB" smtClean="0"/>
              <a:t>8</a:t>
            </a:fld>
            <a:endParaRPr lang="en-GB"/>
          </a:p>
        </p:txBody>
      </p:sp>
    </p:spTree>
    <p:extLst>
      <p:ext uri="{BB962C8B-B14F-4D97-AF65-F5344CB8AC3E}">
        <p14:creationId xmlns:p14="http://schemas.microsoft.com/office/powerpoint/2010/main" val="30261819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3C1677-D661-EFF8-71FB-F8558077B7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12BF43-A982-8228-F81C-2FD3350AB2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7020A7-D886-4A85-A3A8-915E443BE25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CB38B62-367F-52FA-F821-8561F7338A3A}"/>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CF2995-AB43-4B7C-B8CD-9DC7C3692A9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64069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167C19-769F-84E2-E7CD-314C12C7F4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6C5BF1-9D9B-95AE-E221-3FBD459362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875E0F-0B4F-A95B-B147-6209A22E3A1F}"/>
              </a:ext>
            </a:extLst>
          </p:cNvPr>
          <p:cNvSpPr>
            <a:spLocks noGrp="1"/>
          </p:cNvSpPr>
          <p:nvPr>
            <p:ph type="body" idx="1"/>
          </p:nvPr>
        </p:nvSpPr>
        <p:spPr/>
        <p:txBody>
          <a:bodyPr/>
          <a:lstStyle/>
          <a:p>
            <a:r>
              <a:rPr lang="en-IE" dirty="0"/>
              <a:t>Various topics addressed </a:t>
            </a:r>
          </a:p>
        </p:txBody>
      </p:sp>
      <p:sp>
        <p:nvSpPr>
          <p:cNvPr id="4" name="Slide Number Placeholder 3">
            <a:extLst>
              <a:ext uri="{FF2B5EF4-FFF2-40B4-BE49-F238E27FC236}">
                <a16:creationId xmlns:a16="http://schemas.microsoft.com/office/drawing/2014/main" id="{D69F9B20-F815-8BFA-4B7F-4E0352717BB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5238E6-5EF0-4612-9366-9992368EFE65}"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I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848270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C36A9E-F7DD-44D9-A78D-0E082AD1F6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D61212-E884-5690-9D59-C63F42B148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03F372-EB53-4D2D-1F4D-0D18658DB265}"/>
              </a:ext>
            </a:extLst>
          </p:cNvPr>
          <p:cNvSpPr>
            <a:spLocks noGrp="1"/>
          </p:cNvSpPr>
          <p:nvPr>
            <p:ph type="body" idx="1"/>
          </p:nvPr>
        </p:nvSpPr>
        <p:spPr/>
        <p:txBody>
          <a:bodyPr/>
          <a:lstStyle/>
          <a:p>
            <a:endParaRPr lang="en-IE">
              <a:ea typeface="Calibri"/>
              <a:cs typeface="Calibri"/>
            </a:endParaRPr>
          </a:p>
        </p:txBody>
      </p:sp>
      <p:sp>
        <p:nvSpPr>
          <p:cNvPr id="4" name="Slide Number Placeholder 3">
            <a:extLst>
              <a:ext uri="{FF2B5EF4-FFF2-40B4-BE49-F238E27FC236}">
                <a16:creationId xmlns:a16="http://schemas.microsoft.com/office/drawing/2014/main" id="{985BA33A-8E1E-40A1-A7E6-91F85A4742E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CF2995-AB43-4B7C-B8CD-9DC7C3692A9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60648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5238E6-5EF0-4612-9366-9992368EFE65}"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I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75827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8BB967-866D-E217-E838-5AA57D30E5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D032E5-5473-D127-C329-0BA7FBAF3E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1F3925-00C5-7918-0A00-BE4B3BFDB917}"/>
              </a:ext>
            </a:extLst>
          </p:cNvPr>
          <p:cNvSpPr>
            <a:spLocks noGrp="1"/>
          </p:cNvSpPr>
          <p:nvPr>
            <p:ph type="body" idx="1"/>
          </p:nvPr>
        </p:nvSpPr>
        <p:spPr/>
        <p:txBody>
          <a:bodyPr/>
          <a:lstStyle/>
          <a:p>
            <a:endParaRPr lang="en-IE" dirty="0"/>
          </a:p>
        </p:txBody>
      </p:sp>
      <p:sp>
        <p:nvSpPr>
          <p:cNvPr id="4" name="Slide Number Placeholder 3">
            <a:extLst>
              <a:ext uri="{FF2B5EF4-FFF2-40B4-BE49-F238E27FC236}">
                <a16:creationId xmlns:a16="http://schemas.microsoft.com/office/drawing/2014/main" id="{073382A0-90CE-AC68-46DE-21045ACBE26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5238E6-5EF0-4612-9366-9992368EFE65}"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I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975973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E5259E-74BE-689D-0142-A3F0DDA597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ADC926-D2DE-AD5A-3119-5A345D4BAF0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B927F6-D8AB-FCE2-7B84-C8573B660DEC}"/>
              </a:ext>
            </a:extLst>
          </p:cNvPr>
          <p:cNvSpPr>
            <a:spLocks noGrp="1"/>
          </p:cNvSpPr>
          <p:nvPr>
            <p:ph type="body" idx="1"/>
          </p:nvPr>
        </p:nvSpPr>
        <p:spPr/>
        <p:txBody>
          <a:bodyPr/>
          <a:lstStyle/>
          <a:p>
            <a:endParaRPr lang="en-GB" dirty="0"/>
          </a:p>
          <a:p>
            <a:endParaRPr lang="en-GB" dirty="0"/>
          </a:p>
        </p:txBody>
      </p:sp>
      <p:sp>
        <p:nvSpPr>
          <p:cNvPr id="4" name="Slide Number Placeholder 3">
            <a:extLst>
              <a:ext uri="{FF2B5EF4-FFF2-40B4-BE49-F238E27FC236}">
                <a16:creationId xmlns:a16="http://schemas.microsoft.com/office/drawing/2014/main" id="{AAD8EED6-9415-7AB0-277D-84AEF56E180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CF2995-AB43-4B7C-B8CD-9DC7C3692A9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47459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GB" dirty="0"/>
              <a:t>Section lead: </a:t>
            </a:r>
            <a:r>
              <a:rPr lang="en-GB" sz="1200" dirty="0">
                <a:cs typeface="Arial"/>
              </a:rPr>
              <a:t>Ximena</a:t>
            </a:r>
            <a:endParaRPr lang="en-GB" dirty="0"/>
          </a:p>
          <a:p>
            <a:endParaRPr lang="en-GB" dirty="0"/>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CF2995-AB43-4B7C-B8CD-9DC7C3692A9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595421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B55238E6-5EF0-4612-9366-9992368EFE65}" type="slidenum">
              <a:rPr lang="en-IE" smtClean="0"/>
              <a:t>27</a:t>
            </a:fld>
            <a:endParaRPr lang="en-IE"/>
          </a:p>
        </p:txBody>
      </p:sp>
    </p:spTree>
    <p:extLst>
      <p:ext uri="{BB962C8B-B14F-4D97-AF65-F5344CB8AC3E}">
        <p14:creationId xmlns:p14="http://schemas.microsoft.com/office/powerpoint/2010/main" val="23636442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E8CA6B-F84E-6B8F-8E26-650E0B1B9D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94D096-36AB-6AC0-D987-1FBE43E41F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C2C1C9-E44C-9693-2284-8DB9CD4B4361}"/>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7356330-40D1-E9E1-5DC7-7580FE34ACF0}"/>
              </a:ext>
            </a:extLst>
          </p:cNvPr>
          <p:cNvSpPr>
            <a:spLocks noGrp="1"/>
          </p:cNvSpPr>
          <p:nvPr>
            <p:ph type="sldNum" sz="quarter" idx="5"/>
          </p:nvPr>
        </p:nvSpPr>
        <p:spPr/>
        <p:txBody>
          <a:bodyPr/>
          <a:lstStyle/>
          <a:p>
            <a:fld id="{59CF2995-AB43-4B7C-B8CD-9DC7C3692A9C}" type="slidenum">
              <a:rPr lang="en-GB" smtClean="0"/>
              <a:t>28</a:t>
            </a:fld>
            <a:endParaRPr lang="en-GB"/>
          </a:p>
        </p:txBody>
      </p:sp>
    </p:spTree>
    <p:extLst>
      <p:ext uri="{BB962C8B-B14F-4D97-AF65-F5344CB8AC3E}">
        <p14:creationId xmlns:p14="http://schemas.microsoft.com/office/powerpoint/2010/main" val="22687606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7.jpe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jpe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eg"/><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9.png"/><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9.png"/><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30.png"/><Relationship Id="rId1" Type="http://schemas.openxmlformats.org/officeDocument/2006/relationships/slideMaster" Target="../slideMasters/slideMaster5.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9E1745-7699-6909-F542-3F887A683BA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E"/>
          </a:p>
        </p:txBody>
      </p:sp>
      <p:sp>
        <p:nvSpPr>
          <p:cNvPr id="3" name="Subtitle 2">
            <a:extLst>
              <a:ext uri="{FF2B5EF4-FFF2-40B4-BE49-F238E27FC236}">
                <a16:creationId xmlns:a16="http://schemas.microsoft.com/office/drawing/2014/main" id="{F6E4513A-ABB9-504C-7B7A-E119ACEB866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E"/>
          </a:p>
        </p:txBody>
      </p:sp>
      <p:sp>
        <p:nvSpPr>
          <p:cNvPr id="4" name="Date Placeholder 3">
            <a:extLst>
              <a:ext uri="{FF2B5EF4-FFF2-40B4-BE49-F238E27FC236}">
                <a16:creationId xmlns:a16="http://schemas.microsoft.com/office/drawing/2014/main" id="{AAF84141-9290-3518-1359-984326B027A0}"/>
              </a:ext>
            </a:extLst>
          </p:cNvPr>
          <p:cNvSpPr>
            <a:spLocks noGrp="1"/>
          </p:cNvSpPr>
          <p:nvPr>
            <p:ph type="dt" sz="half" idx="10"/>
          </p:nvPr>
        </p:nvSpPr>
        <p:spPr/>
        <p:txBody>
          <a:bodyPr/>
          <a:lstStyle/>
          <a:p>
            <a:fld id="{4ED167C3-5A49-4F10-9992-719816E7346F}" type="datetimeFigureOut">
              <a:rPr lang="en-IE" smtClean="0"/>
              <a:t>18/10/2026</a:t>
            </a:fld>
            <a:endParaRPr lang="en-IE"/>
          </a:p>
        </p:txBody>
      </p:sp>
      <p:sp>
        <p:nvSpPr>
          <p:cNvPr id="5" name="Footer Placeholder 4">
            <a:extLst>
              <a:ext uri="{FF2B5EF4-FFF2-40B4-BE49-F238E27FC236}">
                <a16:creationId xmlns:a16="http://schemas.microsoft.com/office/drawing/2014/main" id="{BB519C55-EBE0-3380-FAEA-5DDF2A1249B0}"/>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B20A2C99-2667-F6E0-62FE-BDF769D4ADDE}"/>
              </a:ext>
            </a:extLst>
          </p:cNvPr>
          <p:cNvSpPr>
            <a:spLocks noGrp="1"/>
          </p:cNvSpPr>
          <p:nvPr>
            <p:ph type="sldNum" sz="quarter" idx="12"/>
          </p:nvPr>
        </p:nvSpPr>
        <p:spPr/>
        <p:txBody>
          <a:bodyPr/>
          <a:lstStyle/>
          <a:p>
            <a:fld id="{3275886F-2DD9-4BAC-9423-0F47357CC0B2}" type="slidenum">
              <a:rPr lang="en-IE" smtClean="0"/>
              <a:t>‹#›</a:t>
            </a:fld>
            <a:endParaRPr lang="en-IE"/>
          </a:p>
        </p:txBody>
      </p:sp>
    </p:spTree>
    <p:extLst>
      <p:ext uri="{BB962C8B-B14F-4D97-AF65-F5344CB8AC3E}">
        <p14:creationId xmlns:p14="http://schemas.microsoft.com/office/powerpoint/2010/main" val="14813681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9F7243-EF4B-1FDA-27EB-C0D2DE2A68C5}"/>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2569A61D-2BD0-61A9-9160-A4816DFF1CB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162B3A49-76BE-1A7D-C50F-75BB35029972}"/>
              </a:ext>
            </a:extLst>
          </p:cNvPr>
          <p:cNvSpPr>
            <a:spLocks noGrp="1"/>
          </p:cNvSpPr>
          <p:nvPr>
            <p:ph type="dt" sz="half" idx="10"/>
          </p:nvPr>
        </p:nvSpPr>
        <p:spPr/>
        <p:txBody>
          <a:bodyPr/>
          <a:lstStyle/>
          <a:p>
            <a:fld id="{4ED167C3-5A49-4F10-9992-719816E7346F}" type="datetimeFigureOut">
              <a:rPr lang="en-IE" smtClean="0"/>
              <a:t>18/10/2026</a:t>
            </a:fld>
            <a:endParaRPr lang="en-IE"/>
          </a:p>
        </p:txBody>
      </p:sp>
      <p:sp>
        <p:nvSpPr>
          <p:cNvPr id="5" name="Footer Placeholder 4">
            <a:extLst>
              <a:ext uri="{FF2B5EF4-FFF2-40B4-BE49-F238E27FC236}">
                <a16:creationId xmlns:a16="http://schemas.microsoft.com/office/drawing/2014/main" id="{98361E20-8612-70E3-3B28-78FDAED32060}"/>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D3F5874B-1C90-04DC-A0EE-DFEFFE3E87F1}"/>
              </a:ext>
            </a:extLst>
          </p:cNvPr>
          <p:cNvSpPr>
            <a:spLocks noGrp="1"/>
          </p:cNvSpPr>
          <p:nvPr>
            <p:ph type="sldNum" sz="quarter" idx="12"/>
          </p:nvPr>
        </p:nvSpPr>
        <p:spPr/>
        <p:txBody>
          <a:bodyPr/>
          <a:lstStyle/>
          <a:p>
            <a:fld id="{3275886F-2DD9-4BAC-9423-0F47357CC0B2}" type="slidenum">
              <a:rPr lang="en-IE" smtClean="0"/>
              <a:t>‹#›</a:t>
            </a:fld>
            <a:endParaRPr lang="en-IE"/>
          </a:p>
        </p:txBody>
      </p:sp>
    </p:spTree>
    <p:extLst>
      <p:ext uri="{BB962C8B-B14F-4D97-AF65-F5344CB8AC3E}">
        <p14:creationId xmlns:p14="http://schemas.microsoft.com/office/powerpoint/2010/main" val="17301414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8EF26-3505-8431-BD40-191AB32422A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E"/>
          </a:p>
        </p:txBody>
      </p:sp>
      <p:sp>
        <p:nvSpPr>
          <p:cNvPr id="3" name="Text Placeholder 2">
            <a:extLst>
              <a:ext uri="{FF2B5EF4-FFF2-40B4-BE49-F238E27FC236}">
                <a16:creationId xmlns:a16="http://schemas.microsoft.com/office/drawing/2014/main" id="{0117032D-6356-8115-9A65-0457486132C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B7D5F0B-08C2-94F4-B2B0-0D4EB14DE9CC}"/>
              </a:ext>
            </a:extLst>
          </p:cNvPr>
          <p:cNvSpPr>
            <a:spLocks noGrp="1"/>
          </p:cNvSpPr>
          <p:nvPr>
            <p:ph type="dt" sz="half" idx="10"/>
          </p:nvPr>
        </p:nvSpPr>
        <p:spPr/>
        <p:txBody>
          <a:bodyPr/>
          <a:lstStyle/>
          <a:p>
            <a:fld id="{4ED167C3-5A49-4F10-9992-719816E7346F}" type="datetimeFigureOut">
              <a:rPr lang="en-IE" smtClean="0"/>
              <a:t>18/10/2026</a:t>
            </a:fld>
            <a:endParaRPr lang="en-IE"/>
          </a:p>
        </p:txBody>
      </p:sp>
      <p:sp>
        <p:nvSpPr>
          <p:cNvPr id="5" name="Footer Placeholder 4">
            <a:extLst>
              <a:ext uri="{FF2B5EF4-FFF2-40B4-BE49-F238E27FC236}">
                <a16:creationId xmlns:a16="http://schemas.microsoft.com/office/drawing/2014/main" id="{86F218C4-C0A9-5678-F540-11FD9B3417E2}"/>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5AED819C-E0CD-88F2-796F-6447387737DD}"/>
              </a:ext>
            </a:extLst>
          </p:cNvPr>
          <p:cNvSpPr>
            <a:spLocks noGrp="1"/>
          </p:cNvSpPr>
          <p:nvPr>
            <p:ph type="sldNum" sz="quarter" idx="12"/>
          </p:nvPr>
        </p:nvSpPr>
        <p:spPr/>
        <p:txBody>
          <a:bodyPr/>
          <a:lstStyle/>
          <a:p>
            <a:fld id="{3275886F-2DD9-4BAC-9423-0F47357CC0B2}" type="slidenum">
              <a:rPr lang="en-IE" smtClean="0"/>
              <a:t>‹#›</a:t>
            </a:fld>
            <a:endParaRPr lang="en-IE"/>
          </a:p>
        </p:txBody>
      </p:sp>
    </p:spTree>
    <p:extLst>
      <p:ext uri="{BB962C8B-B14F-4D97-AF65-F5344CB8AC3E}">
        <p14:creationId xmlns:p14="http://schemas.microsoft.com/office/powerpoint/2010/main" val="37001133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33E82-F961-13A5-072B-60F165E92987}"/>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086CBCAB-099B-F794-F429-F5E60E89BB5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a:extLst>
              <a:ext uri="{FF2B5EF4-FFF2-40B4-BE49-F238E27FC236}">
                <a16:creationId xmlns:a16="http://schemas.microsoft.com/office/drawing/2014/main" id="{E21973FA-4A76-7B8D-B940-2EE30AC4163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Date Placeholder 4">
            <a:extLst>
              <a:ext uri="{FF2B5EF4-FFF2-40B4-BE49-F238E27FC236}">
                <a16:creationId xmlns:a16="http://schemas.microsoft.com/office/drawing/2014/main" id="{86CEB83A-BEB9-CF81-9A43-32CA62B8ADC5}"/>
              </a:ext>
            </a:extLst>
          </p:cNvPr>
          <p:cNvSpPr>
            <a:spLocks noGrp="1"/>
          </p:cNvSpPr>
          <p:nvPr>
            <p:ph type="dt" sz="half" idx="10"/>
          </p:nvPr>
        </p:nvSpPr>
        <p:spPr/>
        <p:txBody>
          <a:bodyPr/>
          <a:lstStyle/>
          <a:p>
            <a:fld id="{4ED167C3-5A49-4F10-9992-719816E7346F}" type="datetimeFigureOut">
              <a:rPr lang="en-IE" smtClean="0"/>
              <a:t>18/10/2026</a:t>
            </a:fld>
            <a:endParaRPr lang="en-IE"/>
          </a:p>
        </p:txBody>
      </p:sp>
      <p:sp>
        <p:nvSpPr>
          <p:cNvPr id="6" name="Footer Placeholder 5">
            <a:extLst>
              <a:ext uri="{FF2B5EF4-FFF2-40B4-BE49-F238E27FC236}">
                <a16:creationId xmlns:a16="http://schemas.microsoft.com/office/drawing/2014/main" id="{08BADBC3-80AF-C7F9-BFC2-F4D411D159BB}"/>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50309F23-A625-17C5-92F6-2B522BCFCDC5}"/>
              </a:ext>
            </a:extLst>
          </p:cNvPr>
          <p:cNvSpPr>
            <a:spLocks noGrp="1"/>
          </p:cNvSpPr>
          <p:nvPr>
            <p:ph type="sldNum" sz="quarter" idx="12"/>
          </p:nvPr>
        </p:nvSpPr>
        <p:spPr/>
        <p:txBody>
          <a:bodyPr/>
          <a:lstStyle/>
          <a:p>
            <a:fld id="{3275886F-2DD9-4BAC-9423-0F47357CC0B2}" type="slidenum">
              <a:rPr lang="en-IE" smtClean="0"/>
              <a:t>‹#›</a:t>
            </a:fld>
            <a:endParaRPr lang="en-IE"/>
          </a:p>
        </p:txBody>
      </p:sp>
    </p:spTree>
    <p:extLst>
      <p:ext uri="{BB962C8B-B14F-4D97-AF65-F5344CB8AC3E}">
        <p14:creationId xmlns:p14="http://schemas.microsoft.com/office/powerpoint/2010/main" val="1358086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F75CCE-E3D2-767C-F465-81806FBBAF80}"/>
              </a:ext>
            </a:extLst>
          </p:cNvPr>
          <p:cNvSpPr>
            <a:spLocks noGrp="1"/>
          </p:cNvSpPr>
          <p:nvPr>
            <p:ph type="title"/>
          </p:nvPr>
        </p:nvSpPr>
        <p:spPr>
          <a:xfrm>
            <a:off x="839788" y="365125"/>
            <a:ext cx="10515600" cy="1325563"/>
          </a:xfrm>
        </p:spPr>
        <p:txBody>
          <a:bodyPr/>
          <a:lstStyle/>
          <a:p>
            <a:r>
              <a:rPr lang="en-US"/>
              <a:t>Click to edit Master title style</a:t>
            </a:r>
            <a:endParaRPr lang="en-IE"/>
          </a:p>
        </p:txBody>
      </p:sp>
      <p:sp>
        <p:nvSpPr>
          <p:cNvPr id="3" name="Text Placeholder 2">
            <a:extLst>
              <a:ext uri="{FF2B5EF4-FFF2-40B4-BE49-F238E27FC236}">
                <a16:creationId xmlns:a16="http://schemas.microsoft.com/office/drawing/2014/main" id="{9BAD41B8-022B-0AAB-4EB1-628C00B5F99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AC9E72-A36F-069B-450F-E12C48F4F44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Text Placeholder 4">
            <a:extLst>
              <a:ext uri="{FF2B5EF4-FFF2-40B4-BE49-F238E27FC236}">
                <a16:creationId xmlns:a16="http://schemas.microsoft.com/office/drawing/2014/main" id="{83945F7F-4BB9-67A6-CB69-2A8196A98BE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9CE2770-D674-6990-BC11-360B8F78AE0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7" name="Date Placeholder 6">
            <a:extLst>
              <a:ext uri="{FF2B5EF4-FFF2-40B4-BE49-F238E27FC236}">
                <a16:creationId xmlns:a16="http://schemas.microsoft.com/office/drawing/2014/main" id="{8C50EF60-AC16-C181-72AE-79BF8FA23FF3}"/>
              </a:ext>
            </a:extLst>
          </p:cNvPr>
          <p:cNvSpPr>
            <a:spLocks noGrp="1"/>
          </p:cNvSpPr>
          <p:nvPr>
            <p:ph type="dt" sz="half" idx="10"/>
          </p:nvPr>
        </p:nvSpPr>
        <p:spPr/>
        <p:txBody>
          <a:bodyPr/>
          <a:lstStyle/>
          <a:p>
            <a:fld id="{4ED167C3-5A49-4F10-9992-719816E7346F}" type="datetimeFigureOut">
              <a:rPr lang="en-IE" smtClean="0"/>
              <a:t>18/10/2026</a:t>
            </a:fld>
            <a:endParaRPr lang="en-IE"/>
          </a:p>
        </p:txBody>
      </p:sp>
      <p:sp>
        <p:nvSpPr>
          <p:cNvPr id="8" name="Footer Placeholder 7">
            <a:extLst>
              <a:ext uri="{FF2B5EF4-FFF2-40B4-BE49-F238E27FC236}">
                <a16:creationId xmlns:a16="http://schemas.microsoft.com/office/drawing/2014/main" id="{4279E75A-39C6-034D-8194-6D69691FC52B}"/>
              </a:ext>
            </a:extLst>
          </p:cNvPr>
          <p:cNvSpPr>
            <a:spLocks noGrp="1"/>
          </p:cNvSpPr>
          <p:nvPr>
            <p:ph type="ftr" sz="quarter" idx="11"/>
          </p:nvPr>
        </p:nvSpPr>
        <p:spPr/>
        <p:txBody>
          <a:bodyPr/>
          <a:lstStyle/>
          <a:p>
            <a:endParaRPr lang="en-IE"/>
          </a:p>
        </p:txBody>
      </p:sp>
      <p:sp>
        <p:nvSpPr>
          <p:cNvPr id="9" name="Slide Number Placeholder 8">
            <a:extLst>
              <a:ext uri="{FF2B5EF4-FFF2-40B4-BE49-F238E27FC236}">
                <a16:creationId xmlns:a16="http://schemas.microsoft.com/office/drawing/2014/main" id="{1E04E51D-5544-431E-C254-F5F43396C07F}"/>
              </a:ext>
            </a:extLst>
          </p:cNvPr>
          <p:cNvSpPr>
            <a:spLocks noGrp="1"/>
          </p:cNvSpPr>
          <p:nvPr>
            <p:ph type="sldNum" sz="quarter" idx="12"/>
          </p:nvPr>
        </p:nvSpPr>
        <p:spPr/>
        <p:txBody>
          <a:bodyPr/>
          <a:lstStyle/>
          <a:p>
            <a:fld id="{3275886F-2DD9-4BAC-9423-0F47357CC0B2}" type="slidenum">
              <a:rPr lang="en-IE" smtClean="0"/>
              <a:t>‹#›</a:t>
            </a:fld>
            <a:endParaRPr lang="en-IE"/>
          </a:p>
        </p:txBody>
      </p:sp>
    </p:spTree>
    <p:extLst>
      <p:ext uri="{BB962C8B-B14F-4D97-AF65-F5344CB8AC3E}">
        <p14:creationId xmlns:p14="http://schemas.microsoft.com/office/powerpoint/2010/main" val="17802303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4F0BA-B0B0-A5F7-9AAD-72BFCDCE8428}"/>
              </a:ext>
            </a:extLst>
          </p:cNvPr>
          <p:cNvSpPr>
            <a:spLocks noGrp="1"/>
          </p:cNvSpPr>
          <p:nvPr>
            <p:ph type="title"/>
          </p:nvPr>
        </p:nvSpPr>
        <p:spPr/>
        <p:txBody>
          <a:bodyPr/>
          <a:lstStyle/>
          <a:p>
            <a:r>
              <a:rPr lang="en-US"/>
              <a:t>Click to edit Master title style</a:t>
            </a:r>
            <a:endParaRPr lang="en-IE"/>
          </a:p>
        </p:txBody>
      </p:sp>
      <p:sp>
        <p:nvSpPr>
          <p:cNvPr id="3" name="Date Placeholder 2">
            <a:extLst>
              <a:ext uri="{FF2B5EF4-FFF2-40B4-BE49-F238E27FC236}">
                <a16:creationId xmlns:a16="http://schemas.microsoft.com/office/drawing/2014/main" id="{88CC4C45-A2C5-E271-FC46-2C8E92E3E534}"/>
              </a:ext>
            </a:extLst>
          </p:cNvPr>
          <p:cNvSpPr>
            <a:spLocks noGrp="1"/>
          </p:cNvSpPr>
          <p:nvPr>
            <p:ph type="dt" sz="half" idx="10"/>
          </p:nvPr>
        </p:nvSpPr>
        <p:spPr/>
        <p:txBody>
          <a:bodyPr/>
          <a:lstStyle/>
          <a:p>
            <a:fld id="{4ED167C3-5A49-4F10-9992-719816E7346F}" type="datetimeFigureOut">
              <a:rPr lang="en-IE" smtClean="0"/>
              <a:t>18/10/2026</a:t>
            </a:fld>
            <a:endParaRPr lang="en-IE"/>
          </a:p>
        </p:txBody>
      </p:sp>
      <p:sp>
        <p:nvSpPr>
          <p:cNvPr id="4" name="Footer Placeholder 3">
            <a:extLst>
              <a:ext uri="{FF2B5EF4-FFF2-40B4-BE49-F238E27FC236}">
                <a16:creationId xmlns:a16="http://schemas.microsoft.com/office/drawing/2014/main" id="{6181D86E-2F4E-D071-8120-91975CE4D26B}"/>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7E67119C-8C96-621B-FEE6-3408D5C500ED}"/>
              </a:ext>
            </a:extLst>
          </p:cNvPr>
          <p:cNvSpPr>
            <a:spLocks noGrp="1"/>
          </p:cNvSpPr>
          <p:nvPr>
            <p:ph type="sldNum" sz="quarter" idx="12"/>
          </p:nvPr>
        </p:nvSpPr>
        <p:spPr/>
        <p:txBody>
          <a:bodyPr/>
          <a:lstStyle/>
          <a:p>
            <a:fld id="{3275886F-2DD9-4BAC-9423-0F47357CC0B2}" type="slidenum">
              <a:rPr lang="en-IE" smtClean="0"/>
              <a:t>‹#›</a:t>
            </a:fld>
            <a:endParaRPr lang="en-IE"/>
          </a:p>
        </p:txBody>
      </p:sp>
    </p:spTree>
    <p:extLst>
      <p:ext uri="{BB962C8B-B14F-4D97-AF65-F5344CB8AC3E}">
        <p14:creationId xmlns:p14="http://schemas.microsoft.com/office/powerpoint/2010/main" val="15578372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9A00C5F-4D6A-1F2C-172C-0A51CCB02AEA}"/>
              </a:ext>
            </a:extLst>
          </p:cNvPr>
          <p:cNvSpPr>
            <a:spLocks noGrp="1"/>
          </p:cNvSpPr>
          <p:nvPr>
            <p:ph type="dt" sz="half" idx="10"/>
          </p:nvPr>
        </p:nvSpPr>
        <p:spPr/>
        <p:txBody>
          <a:bodyPr/>
          <a:lstStyle/>
          <a:p>
            <a:fld id="{4ED167C3-5A49-4F10-9992-719816E7346F}" type="datetimeFigureOut">
              <a:rPr lang="en-IE" smtClean="0"/>
              <a:t>18/10/2026</a:t>
            </a:fld>
            <a:endParaRPr lang="en-IE"/>
          </a:p>
        </p:txBody>
      </p:sp>
      <p:sp>
        <p:nvSpPr>
          <p:cNvPr id="3" name="Footer Placeholder 2">
            <a:extLst>
              <a:ext uri="{FF2B5EF4-FFF2-40B4-BE49-F238E27FC236}">
                <a16:creationId xmlns:a16="http://schemas.microsoft.com/office/drawing/2014/main" id="{045A5FF8-2693-7F0A-1DAE-F8EC8167188C}"/>
              </a:ext>
            </a:extLst>
          </p:cNvPr>
          <p:cNvSpPr>
            <a:spLocks noGrp="1"/>
          </p:cNvSpPr>
          <p:nvPr>
            <p:ph type="ftr" sz="quarter" idx="11"/>
          </p:nvPr>
        </p:nvSpPr>
        <p:spPr/>
        <p:txBody>
          <a:bodyPr/>
          <a:lstStyle/>
          <a:p>
            <a:endParaRPr lang="en-IE"/>
          </a:p>
        </p:txBody>
      </p:sp>
      <p:sp>
        <p:nvSpPr>
          <p:cNvPr id="4" name="Slide Number Placeholder 3">
            <a:extLst>
              <a:ext uri="{FF2B5EF4-FFF2-40B4-BE49-F238E27FC236}">
                <a16:creationId xmlns:a16="http://schemas.microsoft.com/office/drawing/2014/main" id="{A88B3F68-3DDE-C6F7-D3E8-AA2ED054F31A}"/>
              </a:ext>
            </a:extLst>
          </p:cNvPr>
          <p:cNvSpPr>
            <a:spLocks noGrp="1"/>
          </p:cNvSpPr>
          <p:nvPr>
            <p:ph type="sldNum" sz="quarter" idx="12"/>
          </p:nvPr>
        </p:nvSpPr>
        <p:spPr/>
        <p:txBody>
          <a:bodyPr/>
          <a:lstStyle/>
          <a:p>
            <a:fld id="{3275886F-2DD9-4BAC-9423-0F47357CC0B2}" type="slidenum">
              <a:rPr lang="en-IE" smtClean="0"/>
              <a:t>‹#›</a:t>
            </a:fld>
            <a:endParaRPr lang="en-IE"/>
          </a:p>
        </p:txBody>
      </p:sp>
    </p:spTree>
    <p:extLst>
      <p:ext uri="{BB962C8B-B14F-4D97-AF65-F5344CB8AC3E}">
        <p14:creationId xmlns:p14="http://schemas.microsoft.com/office/powerpoint/2010/main" val="36464718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2BC89-7AEE-1C19-BC92-E40876335BA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Content Placeholder 2">
            <a:extLst>
              <a:ext uri="{FF2B5EF4-FFF2-40B4-BE49-F238E27FC236}">
                <a16:creationId xmlns:a16="http://schemas.microsoft.com/office/drawing/2014/main" id="{9DB6C021-4207-A4E3-9932-1DDB8F6C681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Text Placeholder 3">
            <a:extLst>
              <a:ext uri="{FF2B5EF4-FFF2-40B4-BE49-F238E27FC236}">
                <a16:creationId xmlns:a16="http://schemas.microsoft.com/office/drawing/2014/main" id="{D8AD4407-B3E9-B404-E7E7-144CAFED31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AFBFC51-F9A7-D87A-AA63-ECBDC1426052}"/>
              </a:ext>
            </a:extLst>
          </p:cNvPr>
          <p:cNvSpPr>
            <a:spLocks noGrp="1"/>
          </p:cNvSpPr>
          <p:nvPr>
            <p:ph type="dt" sz="half" idx="10"/>
          </p:nvPr>
        </p:nvSpPr>
        <p:spPr/>
        <p:txBody>
          <a:bodyPr/>
          <a:lstStyle/>
          <a:p>
            <a:fld id="{4ED167C3-5A49-4F10-9992-719816E7346F}" type="datetimeFigureOut">
              <a:rPr lang="en-IE" smtClean="0"/>
              <a:t>18/10/2026</a:t>
            </a:fld>
            <a:endParaRPr lang="en-IE"/>
          </a:p>
        </p:txBody>
      </p:sp>
      <p:sp>
        <p:nvSpPr>
          <p:cNvPr id="6" name="Footer Placeholder 5">
            <a:extLst>
              <a:ext uri="{FF2B5EF4-FFF2-40B4-BE49-F238E27FC236}">
                <a16:creationId xmlns:a16="http://schemas.microsoft.com/office/drawing/2014/main" id="{1A79BD2B-0D5E-3118-FFE6-F32E9350E079}"/>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B2A8CC74-FDF6-41AE-E7FC-15AA48BB2400}"/>
              </a:ext>
            </a:extLst>
          </p:cNvPr>
          <p:cNvSpPr>
            <a:spLocks noGrp="1"/>
          </p:cNvSpPr>
          <p:nvPr>
            <p:ph type="sldNum" sz="quarter" idx="12"/>
          </p:nvPr>
        </p:nvSpPr>
        <p:spPr/>
        <p:txBody>
          <a:bodyPr/>
          <a:lstStyle/>
          <a:p>
            <a:fld id="{3275886F-2DD9-4BAC-9423-0F47357CC0B2}" type="slidenum">
              <a:rPr lang="en-IE" smtClean="0"/>
              <a:t>‹#›</a:t>
            </a:fld>
            <a:endParaRPr lang="en-IE"/>
          </a:p>
        </p:txBody>
      </p:sp>
    </p:spTree>
    <p:extLst>
      <p:ext uri="{BB962C8B-B14F-4D97-AF65-F5344CB8AC3E}">
        <p14:creationId xmlns:p14="http://schemas.microsoft.com/office/powerpoint/2010/main" val="34630983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95AA3E-60F3-79D3-9DA9-A11821B959A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Picture Placeholder 2">
            <a:extLst>
              <a:ext uri="{FF2B5EF4-FFF2-40B4-BE49-F238E27FC236}">
                <a16:creationId xmlns:a16="http://schemas.microsoft.com/office/drawing/2014/main" id="{40082C19-980F-EA0A-A178-47A98B26930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a:extLst>
              <a:ext uri="{FF2B5EF4-FFF2-40B4-BE49-F238E27FC236}">
                <a16:creationId xmlns:a16="http://schemas.microsoft.com/office/drawing/2014/main" id="{4139D73D-37A8-1BAB-FFC0-349CBD13DE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65B60DF-5B3D-0CCA-BFF0-E73A8FAB8C74}"/>
              </a:ext>
            </a:extLst>
          </p:cNvPr>
          <p:cNvSpPr>
            <a:spLocks noGrp="1"/>
          </p:cNvSpPr>
          <p:nvPr>
            <p:ph type="dt" sz="half" idx="10"/>
          </p:nvPr>
        </p:nvSpPr>
        <p:spPr/>
        <p:txBody>
          <a:bodyPr/>
          <a:lstStyle/>
          <a:p>
            <a:fld id="{4ED167C3-5A49-4F10-9992-719816E7346F}" type="datetimeFigureOut">
              <a:rPr lang="en-IE" smtClean="0"/>
              <a:t>18/10/2026</a:t>
            </a:fld>
            <a:endParaRPr lang="en-IE"/>
          </a:p>
        </p:txBody>
      </p:sp>
      <p:sp>
        <p:nvSpPr>
          <p:cNvPr id="6" name="Footer Placeholder 5">
            <a:extLst>
              <a:ext uri="{FF2B5EF4-FFF2-40B4-BE49-F238E27FC236}">
                <a16:creationId xmlns:a16="http://schemas.microsoft.com/office/drawing/2014/main" id="{CC7283AC-8BEE-BA8F-BD7D-BEA3A25E67A3}"/>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5F78B889-BA11-3717-9E15-3B5D7E1E569C}"/>
              </a:ext>
            </a:extLst>
          </p:cNvPr>
          <p:cNvSpPr>
            <a:spLocks noGrp="1"/>
          </p:cNvSpPr>
          <p:nvPr>
            <p:ph type="sldNum" sz="quarter" idx="12"/>
          </p:nvPr>
        </p:nvSpPr>
        <p:spPr/>
        <p:txBody>
          <a:bodyPr/>
          <a:lstStyle/>
          <a:p>
            <a:fld id="{3275886F-2DD9-4BAC-9423-0F47357CC0B2}" type="slidenum">
              <a:rPr lang="en-IE" smtClean="0"/>
              <a:t>‹#›</a:t>
            </a:fld>
            <a:endParaRPr lang="en-IE"/>
          </a:p>
        </p:txBody>
      </p:sp>
    </p:spTree>
    <p:extLst>
      <p:ext uri="{BB962C8B-B14F-4D97-AF65-F5344CB8AC3E}">
        <p14:creationId xmlns:p14="http://schemas.microsoft.com/office/powerpoint/2010/main" val="42440042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00D418-0F8A-7A6F-F21B-04A698489840}"/>
              </a:ext>
            </a:extLst>
          </p:cNvPr>
          <p:cNvSpPr>
            <a:spLocks noGrp="1"/>
          </p:cNvSpPr>
          <p:nvPr>
            <p:ph type="title"/>
          </p:nvPr>
        </p:nvSpPr>
        <p:spPr/>
        <p:txBody>
          <a:bodyPr/>
          <a:lstStyle/>
          <a:p>
            <a:r>
              <a:rPr lang="en-US"/>
              <a:t>Click to edit Master title style</a:t>
            </a:r>
            <a:endParaRPr lang="en-IE"/>
          </a:p>
        </p:txBody>
      </p:sp>
      <p:sp>
        <p:nvSpPr>
          <p:cNvPr id="3" name="Vertical Text Placeholder 2">
            <a:extLst>
              <a:ext uri="{FF2B5EF4-FFF2-40B4-BE49-F238E27FC236}">
                <a16:creationId xmlns:a16="http://schemas.microsoft.com/office/drawing/2014/main" id="{B922CC41-2824-0A42-35A3-70453953B55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81BC5357-FFD3-5AA4-DAD0-BD265F3C0E9D}"/>
              </a:ext>
            </a:extLst>
          </p:cNvPr>
          <p:cNvSpPr>
            <a:spLocks noGrp="1"/>
          </p:cNvSpPr>
          <p:nvPr>
            <p:ph type="dt" sz="half" idx="10"/>
          </p:nvPr>
        </p:nvSpPr>
        <p:spPr/>
        <p:txBody>
          <a:bodyPr/>
          <a:lstStyle/>
          <a:p>
            <a:fld id="{4ED167C3-5A49-4F10-9992-719816E7346F}" type="datetimeFigureOut">
              <a:rPr lang="en-IE" smtClean="0"/>
              <a:t>18/10/2026</a:t>
            </a:fld>
            <a:endParaRPr lang="en-IE"/>
          </a:p>
        </p:txBody>
      </p:sp>
      <p:sp>
        <p:nvSpPr>
          <p:cNvPr id="5" name="Footer Placeholder 4">
            <a:extLst>
              <a:ext uri="{FF2B5EF4-FFF2-40B4-BE49-F238E27FC236}">
                <a16:creationId xmlns:a16="http://schemas.microsoft.com/office/drawing/2014/main" id="{2DB8D477-3CEA-5B7D-7A56-F4EDB3FF31E9}"/>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AD2F5018-822D-35FA-5E2E-ACB14AF2BD65}"/>
              </a:ext>
            </a:extLst>
          </p:cNvPr>
          <p:cNvSpPr>
            <a:spLocks noGrp="1"/>
          </p:cNvSpPr>
          <p:nvPr>
            <p:ph type="sldNum" sz="quarter" idx="12"/>
          </p:nvPr>
        </p:nvSpPr>
        <p:spPr/>
        <p:txBody>
          <a:bodyPr/>
          <a:lstStyle/>
          <a:p>
            <a:fld id="{3275886F-2DD9-4BAC-9423-0F47357CC0B2}" type="slidenum">
              <a:rPr lang="en-IE" smtClean="0"/>
              <a:t>‹#›</a:t>
            </a:fld>
            <a:endParaRPr lang="en-IE"/>
          </a:p>
        </p:txBody>
      </p:sp>
    </p:spTree>
    <p:extLst>
      <p:ext uri="{BB962C8B-B14F-4D97-AF65-F5344CB8AC3E}">
        <p14:creationId xmlns:p14="http://schemas.microsoft.com/office/powerpoint/2010/main" val="28202292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540685E-70A9-F09A-E1A4-88562557D3E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E"/>
          </a:p>
        </p:txBody>
      </p:sp>
      <p:sp>
        <p:nvSpPr>
          <p:cNvPr id="3" name="Vertical Text Placeholder 2">
            <a:extLst>
              <a:ext uri="{FF2B5EF4-FFF2-40B4-BE49-F238E27FC236}">
                <a16:creationId xmlns:a16="http://schemas.microsoft.com/office/drawing/2014/main" id="{852F91EA-CAFA-5718-789E-7F532FDE0FF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C3539A35-6ABF-56E8-CE91-B191DE0DB9B6}"/>
              </a:ext>
            </a:extLst>
          </p:cNvPr>
          <p:cNvSpPr>
            <a:spLocks noGrp="1"/>
          </p:cNvSpPr>
          <p:nvPr>
            <p:ph type="dt" sz="half" idx="10"/>
          </p:nvPr>
        </p:nvSpPr>
        <p:spPr/>
        <p:txBody>
          <a:bodyPr/>
          <a:lstStyle/>
          <a:p>
            <a:fld id="{4ED167C3-5A49-4F10-9992-719816E7346F}" type="datetimeFigureOut">
              <a:rPr lang="en-IE" smtClean="0"/>
              <a:t>18/10/2026</a:t>
            </a:fld>
            <a:endParaRPr lang="en-IE"/>
          </a:p>
        </p:txBody>
      </p:sp>
      <p:sp>
        <p:nvSpPr>
          <p:cNvPr id="5" name="Footer Placeholder 4">
            <a:extLst>
              <a:ext uri="{FF2B5EF4-FFF2-40B4-BE49-F238E27FC236}">
                <a16:creationId xmlns:a16="http://schemas.microsoft.com/office/drawing/2014/main" id="{07F5794B-6CCE-83B0-2CEC-FDD982501720}"/>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2F2F2754-242C-2A14-22CD-A6FA563E0777}"/>
              </a:ext>
            </a:extLst>
          </p:cNvPr>
          <p:cNvSpPr>
            <a:spLocks noGrp="1"/>
          </p:cNvSpPr>
          <p:nvPr>
            <p:ph type="sldNum" sz="quarter" idx="12"/>
          </p:nvPr>
        </p:nvSpPr>
        <p:spPr/>
        <p:txBody>
          <a:bodyPr/>
          <a:lstStyle/>
          <a:p>
            <a:fld id="{3275886F-2DD9-4BAC-9423-0F47357CC0B2}" type="slidenum">
              <a:rPr lang="en-IE" smtClean="0"/>
              <a:t>‹#›</a:t>
            </a:fld>
            <a:endParaRPr lang="en-IE"/>
          </a:p>
        </p:txBody>
      </p:sp>
    </p:spTree>
    <p:extLst>
      <p:ext uri="{BB962C8B-B14F-4D97-AF65-F5344CB8AC3E}">
        <p14:creationId xmlns:p14="http://schemas.microsoft.com/office/powerpoint/2010/main" val="23806509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70" y="248"/>
            <a:ext cx="12190861" cy="6857502"/>
          </a:xfrm>
          <a:prstGeom prst="rect">
            <a:avLst/>
          </a:prstGeom>
        </p:spPr>
      </p:pic>
      <p:sp>
        <p:nvSpPr>
          <p:cNvPr id="9" name="Title 1"/>
          <p:cNvSpPr>
            <a:spLocks noGrp="1"/>
          </p:cNvSpPr>
          <p:nvPr>
            <p:ph type="title"/>
          </p:nvPr>
        </p:nvSpPr>
        <p:spPr>
          <a:xfrm>
            <a:off x="402779" y="1266817"/>
            <a:ext cx="11045707" cy="1325563"/>
          </a:xfrm>
          <a:prstGeom prst="rect">
            <a:avLst/>
          </a:prstGeom>
        </p:spPr>
        <p:txBody>
          <a:bodyPr>
            <a:normAutofit/>
          </a:bodyPr>
          <a:lstStyle>
            <a:lvl1pPr>
              <a:defRPr sz="3500" b="1">
                <a:solidFill>
                  <a:schemeClr val="accent1"/>
                </a:solidFill>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10" name="Content Placeholder 2"/>
          <p:cNvSpPr>
            <a:spLocks noGrp="1"/>
          </p:cNvSpPr>
          <p:nvPr>
            <p:ph idx="1"/>
          </p:nvPr>
        </p:nvSpPr>
        <p:spPr>
          <a:xfrm>
            <a:off x="402776" y="2059658"/>
            <a:ext cx="11045709" cy="4311206"/>
          </a:xfrm>
          <a:prstGeom prst="rect">
            <a:avLst/>
          </a:prstGeom>
        </p:spPr>
        <p:txBody>
          <a:bodyPr/>
          <a:lstStyle>
            <a:lvl1pPr>
              <a:buClr>
                <a:schemeClr val="tx2"/>
              </a:buClr>
              <a:defRPr>
                <a:latin typeface="Arial" panose="020B0604020202020204" pitchFamily="34" charset="0"/>
                <a:cs typeface="Arial" panose="020B0604020202020204" pitchFamily="34" charset="0"/>
              </a:defRPr>
            </a:lvl1pPr>
            <a:lvl2pPr marL="536575" indent="-274638">
              <a:buFont typeface="Segoe UI" panose="020B0502040204020203" pitchFamily="34" charset="0"/>
              <a:buChar char="-"/>
              <a:defRPr>
                <a:latin typeface="Arial" panose="020B0604020202020204" pitchFamily="34" charset="0"/>
                <a:cs typeface="Arial" panose="020B0604020202020204" pitchFamily="34" charset="0"/>
              </a:defRPr>
            </a:lvl2pPr>
            <a:lvl3pPr marL="536575" indent="-274638">
              <a:defRPr>
                <a:latin typeface="Segoe UI" panose="020B0502040204020203" pitchFamily="34" charset="0"/>
                <a:cs typeface="Segoe UI" panose="020B0502040204020203" pitchFamily="34" charset="0"/>
              </a:defRPr>
            </a:lvl3pPr>
            <a:lvl4pPr marL="536575" indent="-274638">
              <a:defRPr>
                <a:latin typeface="Segoe UI" panose="020B0502040204020203" pitchFamily="34" charset="0"/>
                <a:cs typeface="Segoe UI" panose="020B0502040204020203" pitchFamily="34" charset="0"/>
              </a:defRPr>
            </a:lvl4pPr>
            <a:lvl5pPr marL="536575" indent="-274638">
              <a:defRPr>
                <a:latin typeface="Segoe UI" panose="020B0502040204020203" pitchFamily="34" charset="0"/>
                <a:cs typeface="Segoe UI" panose="020B0502040204020203" pitchFamily="34" charset="0"/>
              </a:defRPr>
            </a:lvl5pPr>
          </a:lstStyle>
          <a:p>
            <a:pPr lvl="0"/>
            <a:r>
              <a:rPr lang="en-US"/>
              <a:t>Edit Master text styles</a:t>
            </a:r>
          </a:p>
          <a:p>
            <a:pPr lvl="1"/>
            <a:r>
              <a:rPr lang="en-US"/>
              <a:t>Second level</a:t>
            </a:r>
          </a:p>
        </p:txBody>
      </p:sp>
      <p:sp>
        <p:nvSpPr>
          <p:cNvPr id="8" name="Slide Number Placeholder 5"/>
          <p:cNvSpPr txBox="1">
            <a:spLocks/>
          </p:cNvSpPr>
          <p:nvPr userDrawn="1"/>
        </p:nvSpPr>
        <p:spPr>
          <a:xfrm>
            <a:off x="11477514" y="6370864"/>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Segoe UI" panose="020B0502040204020203" pitchFamily="34" charset="0"/>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E51B46D-6379-471F-B62F-8DF864A0151A}" type="slidenum">
              <a:rPr lang="en-GB" sz="1200" smtClean="0"/>
              <a:pPr/>
              <a:t>‹#›</a:t>
            </a:fld>
            <a:endParaRPr lang="en-GB" sz="1200"/>
          </a:p>
        </p:txBody>
      </p:sp>
    </p:spTree>
    <p:extLst>
      <p:ext uri="{BB962C8B-B14F-4D97-AF65-F5344CB8AC3E}">
        <p14:creationId xmlns:p14="http://schemas.microsoft.com/office/powerpoint/2010/main" val="40768678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70" y="0"/>
            <a:ext cx="12189460" cy="6858000"/>
          </a:xfrm>
          <a:prstGeom prst="rect">
            <a:avLst/>
          </a:prstGeom>
        </p:spPr>
      </p:pic>
      <p:sp>
        <p:nvSpPr>
          <p:cNvPr id="10" name="Slide Number Placeholder 5"/>
          <p:cNvSpPr txBox="1">
            <a:spLocks/>
          </p:cNvSpPr>
          <p:nvPr userDrawn="1"/>
        </p:nvSpPr>
        <p:spPr>
          <a:xfrm>
            <a:off x="11477514" y="6370864"/>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Segoe UI" panose="020B0502040204020203" pitchFamily="34" charset="0"/>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E51B46D-6379-471F-B62F-8DF864A0151A}" type="slidenum">
              <a:rPr lang="en-GB" sz="1200" smtClean="0"/>
              <a:pPr/>
              <a:t>‹#›</a:t>
            </a:fld>
            <a:endParaRPr lang="en-GB" sz="1200"/>
          </a:p>
        </p:txBody>
      </p:sp>
      <p:sp>
        <p:nvSpPr>
          <p:cNvPr id="6" name="Title 1"/>
          <p:cNvSpPr>
            <a:spLocks noGrp="1"/>
          </p:cNvSpPr>
          <p:nvPr>
            <p:ph type="title" hasCustomPrompt="1"/>
          </p:nvPr>
        </p:nvSpPr>
        <p:spPr>
          <a:xfrm>
            <a:off x="555969" y="3082917"/>
            <a:ext cx="11080186" cy="1616083"/>
          </a:xfrm>
          <a:prstGeom prst="rect">
            <a:avLst/>
          </a:prstGeom>
        </p:spPr>
        <p:txBody>
          <a:bodyPr>
            <a:normAutofit/>
          </a:bodyPr>
          <a:lstStyle>
            <a:lvl1pPr algn="ctr">
              <a:defRPr sz="4000" b="1">
                <a:solidFill>
                  <a:schemeClr val="accent1"/>
                </a:solidFill>
                <a:latin typeface="Arial" panose="020B0604020202020204" pitchFamily="34" charset="0"/>
                <a:cs typeface="Arial" panose="020B0604020202020204" pitchFamily="34" charset="0"/>
              </a:defRPr>
            </a:lvl1pPr>
          </a:lstStyle>
          <a:p>
            <a:r>
              <a:rPr lang="en-US"/>
              <a:t>Section Titles</a:t>
            </a:r>
            <a:endParaRPr lang="en-GB"/>
          </a:p>
        </p:txBody>
      </p:sp>
    </p:spTree>
    <p:extLst>
      <p:ext uri="{BB962C8B-B14F-4D97-AF65-F5344CB8AC3E}">
        <p14:creationId xmlns:p14="http://schemas.microsoft.com/office/powerpoint/2010/main" val="36028665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10" name="Rectangle 9"/>
          <p:cNvSpPr/>
          <p:nvPr userDrawn="1"/>
        </p:nvSpPr>
        <p:spPr>
          <a:xfrm>
            <a:off x="0" y="1078173"/>
            <a:ext cx="12192000" cy="57798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8896896" y="592766"/>
            <a:ext cx="3662161" cy="3419366"/>
          </a:xfrm>
          <a:prstGeom prst="rect">
            <a:avLst/>
          </a:prstGeom>
        </p:spPr>
      </p:pic>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1078173"/>
            <a:ext cx="11261558" cy="6720608"/>
          </a:xfrm>
          <a:prstGeom prst="rect">
            <a:avLst/>
          </a:prstGeom>
        </p:spPr>
      </p:pic>
      <p:sp>
        <p:nvSpPr>
          <p:cNvPr id="2" name="Rectangle 1"/>
          <p:cNvSpPr/>
          <p:nvPr userDrawn="1"/>
        </p:nvSpPr>
        <p:spPr>
          <a:xfrm>
            <a:off x="0" y="0"/>
            <a:ext cx="12192000" cy="10781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6" name="Title 1"/>
          <p:cNvSpPr>
            <a:spLocks noGrp="1"/>
          </p:cNvSpPr>
          <p:nvPr>
            <p:ph type="ctrTitle"/>
          </p:nvPr>
        </p:nvSpPr>
        <p:spPr>
          <a:xfrm>
            <a:off x="1071350" y="3172026"/>
            <a:ext cx="10065224" cy="2149523"/>
          </a:xfrm>
        </p:spPr>
        <p:txBody>
          <a:bodyPr wrap="none" anchor="t">
            <a:noAutofit/>
          </a:bodyPr>
          <a:lstStyle>
            <a:lvl1pPr algn="l">
              <a:defRPr sz="6000" b="0">
                <a:solidFill>
                  <a:srgbClr val="0356B1"/>
                </a:solidFill>
              </a:defRPr>
            </a:lvl1pPr>
          </a:lstStyle>
          <a:p>
            <a:r>
              <a:rPr lang="en-US"/>
              <a:t>Click to edit Master title style</a:t>
            </a:r>
            <a:endParaRPr lang="en-GB"/>
          </a:p>
        </p:txBody>
      </p:sp>
      <p:cxnSp>
        <p:nvCxnSpPr>
          <p:cNvPr id="7" name="Straight Connector 6"/>
          <p:cNvCxnSpPr/>
          <p:nvPr userDrawn="1"/>
        </p:nvCxnSpPr>
        <p:spPr>
          <a:xfrm>
            <a:off x="838200" y="3172026"/>
            <a:ext cx="0" cy="3685974"/>
          </a:xfrm>
          <a:prstGeom prst="line">
            <a:avLst/>
          </a:prstGeom>
          <a:ln w="28575">
            <a:solidFill>
              <a:srgbClr val="90C852"/>
            </a:solidFill>
          </a:ln>
        </p:spPr>
        <p:style>
          <a:lnRef idx="1">
            <a:schemeClr val="accent1"/>
          </a:lnRef>
          <a:fillRef idx="0">
            <a:schemeClr val="accent1"/>
          </a:fillRef>
          <a:effectRef idx="0">
            <a:schemeClr val="accent1"/>
          </a:effectRef>
          <a:fontRef idx="minor">
            <a:schemeClr val="tx1"/>
          </a:fontRef>
        </p:style>
      </p:cxnSp>
      <p:sp>
        <p:nvSpPr>
          <p:cNvPr id="11" name="Rectangle 10"/>
          <p:cNvSpPr/>
          <p:nvPr userDrawn="1"/>
        </p:nvSpPr>
        <p:spPr>
          <a:xfrm>
            <a:off x="5741158" y="6619164"/>
            <a:ext cx="707409" cy="240594"/>
          </a:xfrm>
          <a:prstGeom prst="rect">
            <a:avLst/>
          </a:prstGeom>
          <a:solidFill>
            <a:srgbClr val="0044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12" name="Subtitle 2"/>
          <p:cNvSpPr>
            <a:spLocks noGrp="1"/>
          </p:cNvSpPr>
          <p:nvPr>
            <p:ph type="subTitle" idx="1"/>
          </p:nvPr>
        </p:nvSpPr>
        <p:spPr>
          <a:xfrm>
            <a:off x="1071351" y="4418049"/>
            <a:ext cx="10065224" cy="897754"/>
          </a:xfrm>
        </p:spPr>
        <p:txBody>
          <a:bodyPr wrap="none">
            <a:noAutofit/>
          </a:bodyPr>
          <a:lstStyle>
            <a:lvl1pPr marL="0" indent="0" algn="l">
              <a:buNone/>
              <a:defRPr sz="2800" i="0">
                <a:solidFill>
                  <a:srgbClr val="90C85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3" name="Picture 2"/>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388933" y="258042"/>
            <a:ext cx="1659793" cy="1152460"/>
          </a:xfrm>
          <a:prstGeom prst="rect">
            <a:avLst/>
          </a:prstGeom>
        </p:spPr>
      </p:pic>
      <p:sp>
        <p:nvSpPr>
          <p:cNvPr id="16" name="Text Placeholder 18"/>
          <p:cNvSpPr>
            <a:spLocks noGrp="1"/>
          </p:cNvSpPr>
          <p:nvPr>
            <p:ph type="body" sz="quarter" idx="13"/>
          </p:nvPr>
        </p:nvSpPr>
        <p:spPr>
          <a:xfrm>
            <a:off x="6103962" y="5640554"/>
            <a:ext cx="5040313" cy="528998"/>
          </a:xfrm>
        </p:spPr>
        <p:txBody>
          <a:bodyPr wrap="none">
            <a:noAutofit/>
          </a:bodyPr>
          <a:lstStyle>
            <a:lvl1pPr marL="0" indent="0" algn="r">
              <a:buFontTx/>
              <a:buNone/>
              <a:defRPr sz="2200" i="1">
                <a:solidFill>
                  <a:srgbClr val="0356B1"/>
                </a:solidFill>
              </a:defRPr>
            </a:lvl1pPr>
          </a:lstStyle>
          <a:p>
            <a:pPr lvl="0"/>
            <a:r>
              <a:rPr lang="en-US"/>
              <a:t>Edit Master text styles</a:t>
            </a:r>
          </a:p>
        </p:txBody>
      </p:sp>
    </p:spTree>
    <p:extLst>
      <p:ext uri="{BB962C8B-B14F-4D97-AF65-F5344CB8AC3E}">
        <p14:creationId xmlns:p14="http://schemas.microsoft.com/office/powerpoint/2010/main" val="383619234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noAutofit/>
          </a:bodyPr>
          <a:lstStyle/>
          <a:p>
            <a:fld id="{F46C79FD-C571-418B-AB0F-5EE936C85276}" type="slidenum">
              <a:rPr lang="en-GB" smtClean="0"/>
              <a:t>‹#›</a:t>
            </a:fld>
            <a:endParaRPr lang="en-GB"/>
          </a:p>
        </p:txBody>
      </p:sp>
      <p:sp>
        <p:nvSpPr>
          <p:cNvPr id="2" name="Rectangle 1"/>
          <p:cNvSpPr/>
          <p:nvPr userDrawn="1"/>
        </p:nvSpPr>
        <p:spPr>
          <a:xfrm>
            <a:off x="0" y="0"/>
            <a:ext cx="12192000" cy="10781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5" name="Rectangle 4"/>
          <p:cNvSpPr/>
          <p:nvPr userDrawn="1"/>
        </p:nvSpPr>
        <p:spPr>
          <a:xfrm>
            <a:off x="0" y="1078173"/>
            <a:ext cx="12192000" cy="5779827"/>
          </a:xfrm>
          <a:prstGeom prst="rect">
            <a:avLst/>
          </a:prstGeom>
          <a:solidFill>
            <a:srgbClr val="90C8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solidFill>
                <a:schemeClr val="accent4"/>
              </a:solidFill>
            </a:endParaRP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88933" y="258042"/>
            <a:ext cx="1659793" cy="1152460"/>
          </a:xfrm>
          <a:prstGeom prst="rect">
            <a:avLst/>
          </a:prstGeom>
        </p:spPr>
      </p:pic>
      <p:sp>
        <p:nvSpPr>
          <p:cNvPr id="6" name="Title 1"/>
          <p:cNvSpPr>
            <a:spLocks noGrp="1"/>
          </p:cNvSpPr>
          <p:nvPr>
            <p:ph type="ctrTitle"/>
          </p:nvPr>
        </p:nvSpPr>
        <p:spPr>
          <a:xfrm>
            <a:off x="1071350" y="1992572"/>
            <a:ext cx="10065224" cy="2149523"/>
          </a:xfrm>
        </p:spPr>
        <p:txBody>
          <a:bodyPr wrap="none" anchor="t">
            <a:noAutofit/>
          </a:bodyPr>
          <a:lstStyle>
            <a:lvl1pPr algn="l">
              <a:defRPr sz="6000" b="0">
                <a:solidFill>
                  <a:schemeClr val="bg1"/>
                </a:solidFill>
              </a:defRPr>
            </a:lvl1pPr>
          </a:lstStyle>
          <a:p>
            <a:r>
              <a:rPr lang="en-US"/>
              <a:t>Click to edit Master title style</a:t>
            </a:r>
            <a:endParaRPr lang="en-GB"/>
          </a:p>
        </p:txBody>
      </p:sp>
      <p:cxnSp>
        <p:nvCxnSpPr>
          <p:cNvPr id="7" name="Straight Connector 6"/>
          <p:cNvCxnSpPr/>
          <p:nvPr userDrawn="1"/>
        </p:nvCxnSpPr>
        <p:spPr>
          <a:xfrm>
            <a:off x="838200" y="1978925"/>
            <a:ext cx="0" cy="4879075"/>
          </a:xfrm>
          <a:prstGeom prst="line">
            <a:avLst/>
          </a:prstGeom>
          <a:ln w="28575">
            <a:noFill/>
          </a:ln>
        </p:spPr>
        <p:style>
          <a:lnRef idx="1">
            <a:schemeClr val="accent1"/>
          </a:lnRef>
          <a:fillRef idx="0">
            <a:schemeClr val="accent1"/>
          </a:fillRef>
          <a:effectRef idx="0">
            <a:schemeClr val="accent1"/>
          </a:effectRef>
          <a:fontRef idx="minor">
            <a:schemeClr val="tx1"/>
          </a:fontRef>
        </p:style>
      </p:cxnSp>
      <p:sp>
        <p:nvSpPr>
          <p:cNvPr id="11" name="Rectangle 10"/>
          <p:cNvSpPr/>
          <p:nvPr userDrawn="1"/>
        </p:nvSpPr>
        <p:spPr>
          <a:xfrm>
            <a:off x="5741158" y="6619164"/>
            <a:ext cx="707409" cy="240594"/>
          </a:xfrm>
          <a:prstGeom prst="rect">
            <a:avLst/>
          </a:prstGeom>
          <a:solidFill>
            <a:srgbClr val="0044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17" name="Subtitle 2"/>
          <p:cNvSpPr>
            <a:spLocks noGrp="1"/>
          </p:cNvSpPr>
          <p:nvPr>
            <p:ph type="subTitle" idx="1"/>
          </p:nvPr>
        </p:nvSpPr>
        <p:spPr>
          <a:xfrm>
            <a:off x="1071351" y="4418049"/>
            <a:ext cx="10065224" cy="897754"/>
          </a:xfrm>
        </p:spPr>
        <p:txBody>
          <a:bodyPr>
            <a:noAutofit/>
          </a:bodyPr>
          <a:lstStyle>
            <a:lvl1pPr marL="0" indent="0" algn="l">
              <a:buNone/>
              <a:defRPr sz="2800" i="0">
                <a:solidFill>
                  <a:srgbClr val="0356B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19" name="Text Placeholder 18"/>
          <p:cNvSpPr>
            <a:spLocks noGrp="1"/>
          </p:cNvSpPr>
          <p:nvPr>
            <p:ph type="body" sz="quarter" idx="13"/>
          </p:nvPr>
        </p:nvSpPr>
        <p:spPr>
          <a:xfrm>
            <a:off x="6096000" y="5557903"/>
            <a:ext cx="5040313" cy="528998"/>
          </a:xfrm>
        </p:spPr>
        <p:txBody>
          <a:bodyPr>
            <a:noAutofit/>
          </a:bodyPr>
          <a:lstStyle>
            <a:lvl1pPr marL="0" indent="0" algn="r">
              <a:buFontTx/>
              <a:buNone/>
              <a:defRPr sz="2200" i="1">
                <a:solidFill>
                  <a:schemeClr val="bg1"/>
                </a:solidFill>
              </a:defRPr>
            </a:lvl1pPr>
          </a:lstStyle>
          <a:p>
            <a:pPr lvl="0"/>
            <a:r>
              <a:rPr lang="en-US"/>
              <a:t>Edit Master text styles</a:t>
            </a:r>
          </a:p>
        </p:txBody>
      </p:sp>
    </p:spTree>
    <p:extLst>
      <p:ext uri="{BB962C8B-B14F-4D97-AF65-F5344CB8AC3E}">
        <p14:creationId xmlns:p14="http://schemas.microsoft.com/office/powerpoint/2010/main" val="254419241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12" name="Picture 11"/>
          <p:cNvPicPr>
            <a:picLocks noChangeAspect="1"/>
          </p:cNvPicPr>
          <p:nvPr userDrawn="1"/>
        </p:nvPicPr>
        <p:blipFill rotWithShape="1">
          <a:blip r:embed="rId2" cstate="print">
            <a:extLst>
              <a:ext uri="{28A0092B-C50C-407E-A947-70E740481C1C}">
                <a14:useLocalDpi xmlns:a14="http://schemas.microsoft.com/office/drawing/2010/main" val="0"/>
              </a:ext>
            </a:extLst>
          </a:blip>
          <a:srcRect t="-36614" r="-99"/>
          <a:stretch/>
        </p:blipFill>
        <p:spPr>
          <a:xfrm>
            <a:off x="0" y="0"/>
            <a:ext cx="12192000" cy="6868633"/>
          </a:xfrm>
          <a:prstGeom prst="rect">
            <a:avLst/>
          </a:prstGeom>
        </p:spPr>
      </p:pic>
      <p:sp>
        <p:nvSpPr>
          <p:cNvPr id="4" name="Slide Number Placeholder 3"/>
          <p:cNvSpPr>
            <a:spLocks noGrp="1"/>
          </p:cNvSpPr>
          <p:nvPr>
            <p:ph type="sldNum" sz="quarter" idx="12"/>
          </p:nvPr>
        </p:nvSpPr>
        <p:spPr/>
        <p:txBody>
          <a:bodyPr>
            <a:noAutofit/>
          </a:bodyPr>
          <a:lstStyle/>
          <a:p>
            <a:fld id="{F46C79FD-C571-418B-AB0F-5EE936C85276}" type="slidenum">
              <a:rPr lang="en-GB" smtClean="0"/>
              <a:t>‹#›</a:t>
            </a:fld>
            <a:endParaRPr lang="en-GB"/>
          </a:p>
        </p:txBody>
      </p:sp>
      <p:sp>
        <p:nvSpPr>
          <p:cNvPr id="2" name="Rectangle 1"/>
          <p:cNvSpPr/>
          <p:nvPr userDrawn="1"/>
        </p:nvSpPr>
        <p:spPr>
          <a:xfrm>
            <a:off x="0" y="0"/>
            <a:ext cx="12192000" cy="10781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5" name="Rectangle 4"/>
          <p:cNvSpPr/>
          <p:nvPr userDrawn="1"/>
        </p:nvSpPr>
        <p:spPr>
          <a:xfrm>
            <a:off x="0" y="1078174"/>
            <a:ext cx="12192000" cy="2890800"/>
          </a:xfrm>
          <a:prstGeom prst="rect">
            <a:avLst/>
          </a:prstGeom>
          <a:solidFill>
            <a:srgbClr val="90C8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solidFill>
                <a:schemeClr val="accent4"/>
              </a:solidFill>
            </a:endParaRPr>
          </a:p>
        </p:txBody>
      </p:sp>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388933" y="258042"/>
            <a:ext cx="1659793" cy="1152460"/>
          </a:xfrm>
          <a:prstGeom prst="rect">
            <a:avLst/>
          </a:prstGeom>
        </p:spPr>
      </p:pic>
      <p:sp>
        <p:nvSpPr>
          <p:cNvPr id="6" name="Title 1"/>
          <p:cNvSpPr>
            <a:spLocks noGrp="1"/>
          </p:cNvSpPr>
          <p:nvPr>
            <p:ph type="ctrTitle"/>
          </p:nvPr>
        </p:nvSpPr>
        <p:spPr>
          <a:xfrm>
            <a:off x="1071350" y="1992572"/>
            <a:ext cx="10065224" cy="872647"/>
          </a:xfrm>
        </p:spPr>
        <p:txBody>
          <a:bodyPr anchor="t">
            <a:normAutofit/>
          </a:bodyPr>
          <a:lstStyle>
            <a:lvl1pPr algn="l">
              <a:defRPr sz="6000" b="0">
                <a:solidFill>
                  <a:schemeClr val="bg1"/>
                </a:solidFill>
              </a:defRPr>
            </a:lvl1pPr>
          </a:lstStyle>
          <a:p>
            <a:r>
              <a:rPr lang="en-US"/>
              <a:t>Click to edit Master title style</a:t>
            </a:r>
            <a:endParaRPr lang="en-GB"/>
          </a:p>
        </p:txBody>
      </p:sp>
      <p:cxnSp>
        <p:nvCxnSpPr>
          <p:cNvPr id="7" name="Straight Connector 6"/>
          <p:cNvCxnSpPr/>
          <p:nvPr userDrawn="1"/>
        </p:nvCxnSpPr>
        <p:spPr>
          <a:xfrm>
            <a:off x="838200" y="1978925"/>
            <a:ext cx="0" cy="4879075"/>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userDrawn="1"/>
        </p:nvSpPr>
        <p:spPr>
          <a:xfrm>
            <a:off x="5741158" y="6619164"/>
            <a:ext cx="707409" cy="240594"/>
          </a:xfrm>
          <a:prstGeom prst="rect">
            <a:avLst/>
          </a:prstGeom>
          <a:solidFill>
            <a:srgbClr val="0044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17" name="Subtitle 2"/>
          <p:cNvSpPr>
            <a:spLocks noGrp="1"/>
          </p:cNvSpPr>
          <p:nvPr>
            <p:ph type="subTitle" idx="1"/>
          </p:nvPr>
        </p:nvSpPr>
        <p:spPr>
          <a:xfrm>
            <a:off x="1071351" y="3067468"/>
            <a:ext cx="10065224" cy="897754"/>
          </a:xfrm>
        </p:spPr>
        <p:txBody>
          <a:bodyPr>
            <a:noAutofit/>
          </a:bodyPr>
          <a:lstStyle>
            <a:lvl1pPr marL="0" indent="0" algn="l">
              <a:buNone/>
              <a:defRPr sz="2800" i="0">
                <a:solidFill>
                  <a:srgbClr val="0356B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19" name="Text Placeholder 18"/>
          <p:cNvSpPr>
            <a:spLocks noGrp="1"/>
          </p:cNvSpPr>
          <p:nvPr>
            <p:ph type="body" sz="quarter" idx="13"/>
          </p:nvPr>
        </p:nvSpPr>
        <p:spPr>
          <a:xfrm>
            <a:off x="6096000" y="5783535"/>
            <a:ext cx="5040313" cy="528998"/>
          </a:xfrm>
        </p:spPr>
        <p:txBody>
          <a:bodyPr anchor="b" anchorCtr="0">
            <a:noAutofit/>
          </a:bodyPr>
          <a:lstStyle>
            <a:lvl1pPr marL="0" indent="0" algn="r">
              <a:buFontTx/>
              <a:buNone/>
              <a:defRPr sz="2200" i="1">
                <a:solidFill>
                  <a:srgbClr val="373D59"/>
                </a:solidFill>
              </a:defRPr>
            </a:lvl1pPr>
          </a:lstStyle>
          <a:p>
            <a:pPr lvl="0"/>
            <a:r>
              <a:rPr lang="en-US"/>
              <a:t>Edit Master text styles</a:t>
            </a:r>
          </a:p>
        </p:txBody>
      </p:sp>
    </p:spTree>
    <p:extLst>
      <p:ext uri="{BB962C8B-B14F-4D97-AF65-F5344CB8AC3E}">
        <p14:creationId xmlns:p14="http://schemas.microsoft.com/office/powerpoint/2010/main" val="33824619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Chapter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rgbClr val="0356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2" name="Title 1"/>
          <p:cNvSpPr>
            <a:spLocks noGrp="1"/>
          </p:cNvSpPr>
          <p:nvPr>
            <p:ph type="ctrTitle"/>
          </p:nvPr>
        </p:nvSpPr>
        <p:spPr>
          <a:xfrm>
            <a:off x="1070189" y="1122363"/>
            <a:ext cx="10676038" cy="2387600"/>
          </a:xfrm>
        </p:spPr>
        <p:txBody>
          <a:bodyPr anchor="b">
            <a:noAutofit/>
          </a:bodyPr>
          <a:lstStyle>
            <a:lvl1pPr algn="l">
              <a:defRPr sz="5500" b="1">
                <a:solidFill>
                  <a:srgbClr val="90C852"/>
                </a:solidFill>
              </a:defRPr>
            </a:lvl1pPr>
          </a:lstStyle>
          <a:p>
            <a:r>
              <a:rPr lang="en-US"/>
              <a:t>Click to edit Master title style</a:t>
            </a:r>
            <a:endParaRPr lang="en-GB"/>
          </a:p>
        </p:txBody>
      </p:sp>
      <p:sp>
        <p:nvSpPr>
          <p:cNvPr id="3" name="Subtitle 2"/>
          <p:cNvSpPr>
            <a:spLocks noGrp="1"/>
          </p:cNvSpPr>
          <p:nvPr>
            <p:ph type="subTitle" idx="1"/>
          </p:nvPr>
        </p:nvSpPr>
        <p:spPr>
          <a:xfrm>
            <a:off x="1070189" y="3602038"/>
            <a:ext cx="10676038" cy="1655762"/>
          </a:xfrm>
        </p:spPr>
        <p:txBody>
          <a:bodyPr>
            <a:no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6" name="Slide Number Placeholder 5"/>
          <p:cNvSpPr>
            <a:spLocks noGrp="1"/>
          </p:cNvSpPr>
          <p:nvPr>
            <p:ph type="sldNum" sz="quarter" idx="12"/>
          </p:nvPr>
        </p:nvSpPr>
        <p:spPr/>
        <p:txBody>
          <a:bodyPr>
            <a:noAutofit/>
          </a:bodyPr>
          <a:lstStyle>
            <a:lvl1pPr>
              <a:defRPr>
                <a:solidFill>
                  <a:schemeClr val="bg1"/>
                </a:solidFill>
              </a:defRPr>
            </a:lvl1pPr>
          </a:lstStyle>
          <a:p>
            <a:fld id="{F46C79FD-C571-418B-AB0F-5EE936C85276}" type="slidenum">
              <a:rPr lang="en-GB" smtClean="0"/>
              <a:pPr/>
              <a:t>‹#›</a:t>
            </a:fld>
            <a:endParaRPr lang="en-GB"/>
          </a:p>
        </p:txBody>
      </p:sp>
      <p:cxnSp>
        <p:nvCxnSpPr>
          <p:cNvPr id="7" name="Straight Connector 6"/>
          <p:cNvCxnSpPr/>
          <p:nvPr userDrawn="1"/>
        </p:nvCxnSpPr>
        <p:spPr>
          <a:xfrm>
            <a:off x="838200" y="0"/>
            <a:ext cx="0" cy="3295934"/>
          </a:xfrm>
          <a:prstGeom prst="line">
            <a:avLst/>
          </a:prstGeom>
          <a:ln w="28575">
            <a:solidFill>
              <a:srgbClr val="90C852"/>
            </a:solidFill>
          </a:ln>
        </p:spPr>
        <p:style>
          <a:lnRef idx="1">
            <a:schemeClr val="accent1"/>
          </a:lnRef>
          <a:fillRef idx="0">
            <a:schemeClr val="accent1"/>
          </a:fillRef>
          <a:effectRef idx="0">
            <a:schemeClr val="accent1"/>
          </a:effectRef>
          <a:fontRef idx="minor">
            <a:schemeClr val="tx1"/>
          </a:fontRef>
        </p:style>
      </p:cxnSp>
      <p:pic>
        <p:nvPicPr>
          <p:cNvPr id="9" name="Picture 8"/>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027715" y="6045257"/>
            <a:ext cx="1718512" cy="451153"/>
          </a:xfrm>
          <a:prstGeom prst="rect">
            <a:avLst/>
          </a:prstGeom>
        </p:spPr>
      </p:pic>
    </p:spTree>
    <p:extLst>
      <p:ext uri="{BB962C8B-B14F-4D97-AF65-F5344CB8AC3E}">
        <p14:creationId xmlns:p14="http://schemas.microsoft.com/office/powerpoint/2010/main" val="18021455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hapter Slide (2)">
    <p:spTree>
      <p:nvGrpSpPr>
        <p:cNvPr id="1" name=""/>
        <p:cNvGrpSpPr/>
        <p:nvPr/>
      </p:nvGrpSpPr>
      <p:grpSpPr>
        <a:xfrm>
          <a:off x="0" y="0"/>
          <a:ext cx="0" cy="0"/>
          <a:chOff x="0" y="0"/>
          <a:chExt cx="0" cy="0"/>
        </a:xfrm>
      </p:grpSpPr>
      <p:sp>
        <p:nvSpPr>
          <p:cNvPr id="7" name="Rectangle 6"/>
          <p:cNvSpPr/>
          <p:nvPr userDrawn="1"/>
        </p:nvSpPr>
        <p:spPr>
          <a:xfrm>
            <a:off x="0" y="0"/>
            <a:ext cx="12192000" cy="6858000"/>
          </a:xfrm>
          <a:prstGeom prst="rect">
            <a:avLst/>
          </a:prstGeom>
          <a:solidFill>
            <a:srgbClr val="90C8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6" name="Slide Number Placeholder 5"/>
          <p:cNvSpPr>
            <a:spLocks noGrp="1"/>
          </p:cNvSpPr>
          <p:nvPr>
            <p:ph type="sldNum" sz="quarter" idx="12"/>
          </p:nvPr>
        </p:nvSpPr>
        <p:spPr/>
        <p:txBody>
          <a:bodyPr>
            <a:noAutofit/>
          </a:bodyPr>
          <a:lstStyle/>
          <a:p>
            <a:fld id="{F46C79FD-C571-418B-AB0F-5EE936C85276}" type="slidenum">
              <a:rPr lang="en-GB" smtClean="0"/>
              <a:t>‹#›</a:t>
            </a:fld>
            <a:endParaRPr lang="en-GB"/>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033852" y="6045865"/>
            <a:ext cx="1716200" cy="450546"/>
          </a:xfrm>
          <a:prstGeom prst="rect">
            <a:avLst/>
          </a:prstGeom>
        </p:spPr>
      </p:pic>
      <p:sp>
        <p:nvSpPr>
          <p:cNvPr id="11" name="Title 1"/>
          <p:cNvSpPr>
            <a:spLocks noGrp="1"/>
          </p:cNvSpPr>
          <p:nvPr>
            <p:ph type="ctrTitle"/>
          </p:nvPr>
        </p:nvSpPr>
        <p:spPr>
          <a:xfrm>
            <a:off x="1077013" y="1122363"/>
            <a:ext cx="10156297" cy="2387600"/>
          </a:xfrm>
        </p:spPr>
        <p:txBody>
          <a:bodyPr anchor="b">
            <a:noAutofit/>
          </a:bodyPr>
          <a:lstStyle>
            <a:lvl1pPr algn="l">
              <a:defRPr sz="5500" b="1">
                <a:solidFill>
                  <a:schemeClr val="bg1"/>
                </a:solidFill>
              </a:defRPr>
            </a:lvl1pPr>
          </a:lstStyle>
          <a:p>
            <a:r>
              <a:rPr lang="en-US"/>
              <a:t>Click to edit Master title style</a:t>
            </a:r>
            <a:endParaRPr lang="en-GB"/>
          </a:p>
        </p:txBody>
      </p:sp>
      <p:cxnSp>
        <p:nvCxnSpPr>
          <p:cNvPr id="13" name="Straight Connector 12"/>
          <p:cNvCxnSpPr/>
          <p:nvPr userDrawn="1"/>
        </p:nvCxnSpPr>
        <p:spPr>
          <a:xfrm>
            <a:off x="838200" y="0"/>
            <a:ext cx="0" cy="3295934"/>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Subtitle 2"/>
          <p:cNvSpPr>
            <a:spLocks noGrp="1"/>
          </p:cNvSpPr>
          <p:nvPr>
            <p:ph type="subTitle" idx="1"/>
          </p:nvPr>
        </p:nvSpPr>
        <p:spPr>
          <a:xfrm>
            <a:off x="1070189" y="3602038"/>
            <a:ext cx="10156297" cy="1655762"/>
          </a:xfrm>
        </p:spPr>
        <p:txBody>
          <a:bodyPr>
            <a:noAutofit/>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Tree>
    <p:extLst>
      <p:ext uri="{BB962C8B-B14F-4D97-AF65-F5344CB8AC3E}">
        <p14:creationId xmlns:p14="http://schemas.microsoft.com/office/powerpoint/2010/main" val="362542131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Chapter Slide (2)">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print">
            <a:extLst>
              <a:ext uri="{28A0092B-C50C-407E-A947-70E740481C1C}">
                <a14:useLocalDpi xmlns:a14="http://schemas.microsoft.com/office/drawing/2010/main" val="0"/>
              </a:ext>
            </a:extLst>
          </a:blip>
          <a:srcRect t="-1"/>
          <a:stretch/>
        </p:blipFill>
        <p:spPr>
          <a:xfrm rot="16200000">
            <a:off x="2668482" y="-2669063"/>
            <a:ext cx="6858581" cy="12195544"/>
          </a:xfrm>
          <a:prstGeom prst="rect">
            <a:avLst/>
          </a:prstGeom>
        </p:spPr>
      </p:pic>
      <p:sp>
        <p:nvSpPr>
          <p:cNvPr id="6" name="Slide Number Placeholder 5"/>
          <p:cNvSpPr>
            <a:spLocks noGrp="1"/>
          </p:cNvSpPr>
          <p:nvPr>
            <p:ph type="sldNum" sz="quarter" idx="12"/>
          </p:nvPr>
        </p:nvSpPr>
        <p:spPr/>
        <p:txBody>
          <a:bodyPr>
            <a:noAutofit/>
          </a:bodyPr>
          <a:lstStyle>
            <a:lvl1pPr>
              <a:defRPr>
                <a:solidFill>
                  <a:schemeClr val="bg1"/>
                </a:solidFill>
              </a:defRPr>
            </a:lvl1pPr>
          </a:lstStyle>
          <a:p>
            <a:fld id="{F46C79FD-C571-418B-AB0F-5EE936C85276}" type="slidenum">
              <a:rPr lang="en-GB" smtClean="0"/>
              <a:pPr/>
              <a:t>‹#›</a:t>
            </a:fld>
            <a:endParaRPr lang="en-GB"/>
          </a:p>
        </p:txBody>
      </p:sp>
      <p:pic>
        <p:nvPicPr>
          <p:cNvPr id="9" name="Picture 8"/>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033852" y="6045865"/>
            <a:ext cx="1716200" cy="450546"/>
          </a:xfrm>
          <a:prstGeom prst="rect">
            <a:avLst/>
          </a:prstGeom>
        </p:spPr>
      </p:pic>
      <p:sp>
        <p:nvSpPr>
          <p:cNvPr id="11" name="Title 1"/>
          <p:cNvSpPr>
            <a:spLocks noGrp="1"/>
          </p:cNvSpPr>
          <p:nvPr>
            <p:ph type="ctrTitle"/>
          </p:nvPr>
        </p:nvSpPr>
        <p:spPr>
          <a:xfrm>
            <a:off x="1077013" y="1122363"/>
            <a:ext cx="10156297" cy="2387600"/>
          </a:xfrm>
        </p:spPr>
        <p:txBody>
          <a:bodyPr anchor="b">
            <a:noAutofit/>
          </a:bodyPr>
          <a:lstStyle>
            <a:lvl1pPr algn="l">
              <a:defRPr sz="5500" b="1">
                <a:solidFill>
                  <a:schemeClr val="bg1"/>
                </a:solidFill>
              </a:defRPr>
            </a:lvl1pPr>
          </a:lstStyle>
          <a:p>
            <a:r>
              <a:rPr lang="en-US"/>
              <a:t>Click to edit Master title style</a:t>
            </a:r>
            <a:endParaRPr lang="en-GB"/>
          </a:p>
        </p:txBody>
      </p:sp>
      <p:cxnSp>
        <p:nvCxnSpPr>
          <p:cNvPr id="13" name="Straight Connector 12"/>
          <p:cNvCxnSpPr/>
          <p:nvPr userDrawn="1"/>
        </p:nvCxnSpPr>
        <p:spPr>
          <a:xfrm>
            <a:off x="838200" y="0"/>
            <a:ext cx="0" cy="3295934"/>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Subtitle 2"/>
          <p:cNvSpPr>
            <a:spLocks noGrp="1"/>
          </p:cNvSpPr>
          <p:nvPr>
            <p:ph type="subTitle" idx="1"/>
          </p:nvPr>
        </p:nvSpPr>
        <p:spPr>
          <a:xfrm>
            <a:off x="1070189" y="3602038"/>
            <a:ext cx="10156297" cy="1655762"/>
          </a:xfrm>
        </p:spPr>
        <p:txBody>
          <a:bodyPr>
            <a:no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Tree>
    <p:extLst>
      <p:ext uri="{BB962C8B-B14F-4D97-AF65-F5344CB8AC3E}">
        <p14:creationId xmlns:p14="http://schemas.microsoft.com/office/powerpoint/2010/main" val="28204886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Chapter Slide (2)">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0" y="0"/>
            <a:ext cx="12192000" cy="6868633"/>
          </a:xfrm>
          <a:prstGeom prst="rect">
            <a:avLst/>
          </a:prstGeom>
        </p:spPr>
      </p:pic>
      <p:sp>
        <p:nvSpPr>
          <p:cNvPr id="6" name="Slide Number Placeholder 5"/>
          <p:cNvSpPr>
            <a:spLocks noGrp="1"/>
          </p:cNvSpPr>
          <p:nvPr>
            <p:ph type="sldNum" sz="quarter" idx="12"/>
          </p:nvPr>
        </p:nvSpPr>
        <p:spPr/>
        <p:txBody>
          <a:bodyPr>
            <a:noAutofit/>
          </a:bodyPr>
          <a:lstStyle>
            <a:lvl1pPr>
              <a:defRPr>
                <a:solidFill>
                  <a:schemeClr val="bg1"/>
                </a:solidFill>
              </a:defRPr>
            </a:lvl1pPr>
          </a:lstStyle>
          <a:p>
            <a:fld id="{F46C79FD-C571-418B-AB0F-5EE936C85276}" type="slidenum">
              <a:rPr lang="en-GB" smtClean="0"/>
              <a:pPr/>
              <a:t>‹#›</a:t>
            </a:fld>
            <a:endParaRPr lang="en-GB"/>
          </a:p>
        </p:txBody>
      </p:sp>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43367" y="6045865"/>
            <a:ext cx="1697169" cy="450546"/>
          </a:xfrm>
          <a:prstGeom prst="rect">
            <a:avLst/>
          </a:prstGeom>
        </p:spPr>
      </p:pic>
      <p:sp>
        <p:nvSpPr>
          <p:cNvPr id="11" name="Title 1"/>
          <p:cNvSpPr>
            <a:spLocks noGrp="1"/>
          </p:cNvSpPr>
          <p:nvPr>
            <p:ph type="ctrTitle"/>
          </p:nvPr>
        </p:nvSpPr>
        <p:spPr>
          <a:xfrm>
            <a:off x="1077013" y="1122363"/>
            <a:ext cx="10156297" cy="2387600"/>
          </a:xfrm>
        </p:spPr>
        <p:txBody>
          <a:bodyPr anchor="b">
            <a:noAutofit/>
          </a:bodyPr>
          <a:lstStyle>
            <a:lvl1pPr algn="l">
              <a:defRPr sz="5500" b="1">
                <a:solidFill>
                  <a:srgbClr val="373D59"/>
                </a:solidFill>
              </a:defRPr>
            </a:lvl1pPr>
          </a:lstStyle>
          <a:p>
            <a:r>
              <a:rPr lang="en-US"/>
              <a:t>Click to edit Master title style</a:t>
            </a:r>
            <a:endParaRPr lang="en-GB"/>
          </a:p>
        </p:txBody>
      </p:sp>
      <p:cxnSp>
        <p:nvCxnSpPr>
          <p:cNvPr id="13" name="Straight Connector 12"/>
          <p:cNvCxnSpPr/>
          <p:nvPr userDrawn="1"/>
        </p:nvCxnSpPr>
        <p:spPr>
          <a:xfrm>
            <a:off x="838200" y="0"/>
            <a:ext cx="0" cy="3295934"/>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Subtitle 2"/>
          <p:cNvSpPr>
            <a:spLocks noGrp="1"/>
          </p:cNvSpPr>
          <p:nvPr>
            <p:ph type="subTitle" idx="1"/>
          </p:nvPr>
        </p:nvSpPr>
        <p:spPr>
          <a:xfrm>
            <a:off x="1070189" y="3602038"/>
            <a:ext cx="10156297" cy="1655762"/>
          </a:xfrm>
        </p:spPr>
        <p:txBody>
          <a:bodyPr>
            <a:noAutofit/>
          </a:bodyPr>
          <a:lstStyle>
            <a:lvl1pPr marL="0" indent="0" algn="l">
              <a:buNone/>
              <a:defRPr sz="2400">
                <a:solidFill>
                  <a:srgbClr val="373D59"/>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Tree>
    <p:extLst>
      <p:ext uri="{BB962C8B-B14F-4D97-AF65-F5344CB8AC3E}">
        <p14:creationId xmlns:p14="http://schemas.microsoft.com/office/powerpoint/2010/main" val="375714118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Last slide (option 1)">
    <p:spTree>
      <p:nvGrpSpPr>
        <p:cNvPr id="1" name=""/>
        <p:cNvGrpSpPr/>
        <p:nvPr/>
      </p:nvGrpSpPr>
      <p:grpSpPr>
        <a:xfrm>
          <a:off x="0" y="0"/>
          <a:ext cx="0" cy="0"/>
          <a:chOff x="0" y="0"/>
          <a:chExt cx="0" cy="0"/>
        </a:xfrm>
      </p:grpSpPr>
      <p:sp>
        <p:nvSpPr>
          <p:cNvPr id="7" name="Rectangle 6"/>
          <p:cNvSpPr/>
          <p:nvPr userDrawn="1"/>
        </p:nvSpPr>
        <p:spPr>
          <a:xfrm>
            <a:off x="0" y="1"/>
            <a:ext cx="12192000" cy="3428999"/>
          </a:xfrm>
          <a:prstGeom prst="rect">
            <a:avLst/>
          </a:prstGeom>
          <a:solidFill>
            <a:srgbClr val="90C8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6" name="Slide Number Placeholder 5"/>
          <p:cNvSpPr>
            <a:spLocks noGrp="1"/>
          </p:cNvSpPr>
          <p:nvPr>
            <p:ph type="sldNum" sz="quarter" idx="12"/>
          </p:nvPr>
        </p:nvSpPr>
        <p:spPr/>
        <p:txBody>
          <a:bodyPr>
            <a:noAutofit/>
          </a:bodyPr>
          <a:lstStyle/>
          <a:p>
            <a:fld id="{F46C79FD-C571-418B-AB0F-5EE936C85276}" type="slidenum">
              <a:rPr lang="en-GB" smtClean="0"/>
              <a:t>‹#›</a:t>
            </a:fld>
            <a:endParaRPr lang="en-GB"/>
          </a:p>
        </p:txBody>
      </p:sp>
      <p:sp>
        <p:nvSpPr>
          <p:cNvPr id="11" name="Title 1"/>
          <p:cNvSpPr>
            <a:spLocks noGrp="1"/>
          </p:cNvSpPr>
          <p:nvPr>
            <p:ph type="ctrTitle"/>
          </p:nvPr>
        </p:nvSpPr>
        <p:spPr>
          <a:xfrm>
            <a:off x="1077013" y="1122363"/>
            <a:ext cx="10156297" cy="1240348"/>
          </a:xfrm>
        </p:spPr>
        <p:txBody>
          <a:bodyPr anchor="b">
            <a:noAutofit/>
          </a:bodyPr>
          <a:lstStyle>
            <a:lvl1pPr algn="l">
              <a:defRPr sz="5500" b="0">
                <a:solidFill>
                  <a:schemeClr val="bg1"/>
                </a:solidFill>
              </a:defRPr>
            </a:lvl1pPr>
          </a:lstStyle>
          <a:p>
            <a:r>
              <a:rPr lang="en-US"/>
              <a:t>Click to edit Master title style</a:t>
            </a:r>
            <a:endParaRPr lang="en-GB"/>
          </a:p>
        </p:txBody>
      </p:sp>
      <p:cxnSp>
        <p:nvCxnSpPr>
          <p:cNvPr id="13" name="Straight Connector 12"/>
          <p:cNvCxnSpPr/>
          <p:nvPr userDrawn="1"/>
        </p:nvCxnSpPr>
        <p:spPr>
          <a:xfrm>
            <a:off x="838200" y="0"/>
            <a:ext cx="0" cy="2362711"/>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Subtitle 2"/>
          <p:cNvSpPr>
            <a:spLocks noGrp="1"/>
          </p:cNvSpPr>
          <p:nvPr>
            <p:ph type="subTitle" idx="1"/>
          </p:nvPr>
        </p:nvSpPr>
        <p:spPr>
          <a:xfrm>
            <a:off x="838200" y="4160826"/>
            <a:ext cx="10889439" cy="1620145"/>
          </a:xfrm>
        </p:spPr>
        <p:txBody>
          <a:bodyPr>
            <a:noAutofit/>
          </a:bodyPr>
          <a:lstStyle>
            <a:lvl1pPr marL="0" indent="0" algn="l">
              <a:buNone/>
              <a:defRPr sz="1400">
                <a:solidFill>
                  <a:srgbClr val="373D59"/>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Tree>
    <p:extLst>
      <p:ext uri="{BB962C8B-B14F-4D97-AF65-F5344CB8AC3E}">
        <p14:creationId xmlns:p14="http://schemas.microsoft.com/office/powerpoint/2010/main" val="140188271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Last slide (option 1)">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8951801" y="-519893"/>
            <a:ext cx="3662161" cy="3419366"/>
          </a:xfrm>
          <a:prstGeom prst="rect">
            <a:avLst/>
          </a:prstGeom>
        </p:spPr>
      </p:pic>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1261558" cy="6720608"/>
          </a:xfrm>
          <a:prstGeom prst="rect">
            <a:avLst/>
          </a:prstGeom>
        </p:spPr>
      </p:pic>
      <p:sp>
        <p:nvSpPr>
          <p:cNvPr id="6" name="Slide Number Placeholder 5"/>
          <p:cNvSpPr>
            <a:spLocks noGrp="1"/>
          </p:cNvSpPr>
          <p:nvPr>
            <p:ph type="sldNum" sz="quarter" idx="12"/>
          </p:nvPr>
        </p:nvSpPr>
        <p:spPr/>
        <p:txBody>
          <a:bodyPr>
            <a:noAutofit/>
          </a:bodyPr>
          <a:lstStyle/>
          <a:p>
            <a:fld id="{F46C79FD-C571-418B-AB0F-5EE936C85276}" type="slidenum">
              <a:rPr lang="en-GB" smtClean="0"/>
              <a:t>‹#›</a:t>
            </a:fld>
            <a:endParaRPr lang="en-GB"/>
          </a:p>
        </p:txBody>
      </p:sp>
      <p:sp>
        <p:nvSpPr>
          <p:cNvPr id="11" name="Title 1"/>
          <p:cNvSpPr>
            <a:spLocks noGrp="1"/>
          </p:cNvSpPr>
          <p:nvPr>
            <p:ph type="ctrTitle"/>
          </p:nvPr>
        </p:nvSpPr>
        <p:spPr>
          <a:xfrm>
            <a:off x="1077013" y="1839433"/>
            <a:ext cx="10156297" cy="1240348"/>
          </a:xfrm>
        </p:spPr>
        <p:txBody>
          <a:bodyPr anchor="b">
            <a:noAutofit/>
          </a:bodyPr>
          <a:lstStyle>
            <a:lvl1pPr algn="l">
              <a:defRPr sz="5500" b="0">
                <a:solidFill>
                  <a:srgbClr val="90C852"/>
                </a:solidFill>
              </a:defRPr>
            </a:lvl1pPr>
          </a:lstStyle>
          <a:p>
            <a:r>
              <a:rPr lang="en-US"/>
              <a:t>Click to edit Master title style</a:t>
            </a:r>
            <a:endParaRPr lang="en-GB"/>
          </a:p>
        </p:txBody>
      </p:sp>
      <p:cxnSp>
        <p:nvCxnSpPr>
          <p:cNvPr id="13" name="Straight Connector 12"/>
          <p:cNvCxnSpPr/>
          <p:nvPr userDrawn="1"/>
        </p:nvCxnSpPr>
        <p:spPr>
          <a:xfrm>
            <a:off x="838200" y="0"/>
            <a:ext cx="0" cy="3020871"/>
          </a:xfrm>
          <a:prstGeom prst="line">
            <a:avLst/>
          </a:prstGeom>
          <a:ln w="28575">
            <a:solidFill>
              <a:srgbClr val="90C852"/>
            </a:solidFill>
          </a:ln>
        </p:spPr>
        <p:style>
          <a:lnRef idx="1">
            <a:schemeClr val="accent1"/>
          </a:lnRef>
          <a:fillRef idx="0">
            <a:schemeClr val="accent1"/>
          </a:fillRef>
          <a:effectRef idx="0">
            <a:schemeClr val="accent1"/>
          </a:effectRef>
          <a:fontRef idx="minor">
            <a:schemeClr val="tx1"/>
          </a:fontRef>
        </p:style>
      </p:cxnSp>
      <p:sp>
        <p:nvSpPr>
          <p:cNvPr id="14" name="Subtitle 2"/>
          <p:cNvSpPr>
            <a:spLocks noGrp="1"/>
          </p:cNvSpPr>
          <p:nvPr>
            <p:ph type="subTitle" idx="1"/>
          </p:nvPr>
        </p:nvSpPr>
        <p:spPr>
          <a:xfrm>
            <a:off x="838200" y="4160826"/>
            <a:ext cx="10889439" cy="1620145"/>
          </a:xfrm>
        </p:spPr>
        <p:txBody>
          <a:bodyPr>
            <a:noAutofit/>
          </a:bodyPr>
          <a:lstStyle>
            <a:lvl1pPr marL="0" indent="0" algn="l">
              <a:buNone/>
              <a:defRPr sz="14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Tree>
    <p:extLst>
      <p:ext uri="{BB962C8B-B14F-4D97-AF65-F5344CB8AC3E}">
        <p14:creationId xmlns:p14="http://schemas.microsoft.com/office/powerpoint/2010/main" val="231995676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Last slide (option 2)">
    <p:spTree>
      <p:nvGrpSpPr>
        <p:cNvPr id="1" name=""/>
        <p:cNvGrpSpPr/>
        <p:nvPr/>
      </p:nvGrpSpPr>
      <p:grpSpPr>
        <a:xfrm>
          <a:off x="0" y="0"/>
          <a:ext cx="0" cy="0"/>
          <a:chOff x="0" y="0"/>
          <a:chExt cx="0" cy="0"/>
        </a:xfrm>
      </p:grpSpPr>
      <p:sp>
        <p:nvSpPr>
          <p:cNvPr id="7" name="Rectangle 6"/>
          <p:cNvSpPr/>
          <p:nvPr userDrawn="1"/>
        </p:nvSpPr>
        <p:spPr>
          <a:xfrm>
            <a:off x="0" y="1"/>
            <a:ext cx="12192000" cy="342899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6" name="Slide Number Placeholder 5"/>
          <p:cNvSpPr>
            <a:spLocks noGrp="1"/>
          </p:cNvSpPr>
          <p:nvPr>
            <p:ph type="sldNum" sz="quarter" idx="12"/>
          </p:nvPr>
        </p:nvSpPr>
        <p:spPr/>
        <p:txBody>
          <a:bodyPr>
            <a:noAutofit/>
          </a:bodyPr>
          <a:lstStyle/>
          <a:p>
            <a:fld id="{F46C79FD-C571-418B-AB0F-5EE936C85276}" type="slidenum">
              <a:rPr lang="en-GB" smtClean="0"/>
              <a:t>‹#›</a:t>
            </a:fld>
            <a:endParaRPr lang="en-GB"/>
          </a:p>
        </p:txBody>
      </p:sp>
      <p:sp>
        <p:nvSpPr>
          <p:cNvPr id="11" name="Title 1"/>
          <p:cNvSpPr>
            <a:spLocks noGrp="1"/>
          </p:cNvSpPr>
          <p:nvPr>
            <p:ph type="ctrTitle"/>
          </p:nvPr>
        </p:nvSpPr>
        <p:spPr>
          <a:xfrm>
            <a:off x="1077013" y="1122363"/>
            <a:ext cx="10156297" cy="1240348"/>
          </a:xfrm>
        </p:spPr>
        <p:txBody>
          <a:bodyPr anchor="b">
            <a:noAutofit/>
          </a:bodyPr>
          <a:lstStyle>
            <a:lvl1pPr algn="l">
              <a:defRPr sz="6000">
                <a:solidFill>
                  <a:srgbClr val="90C852"/>
                </a:solidFill>
              </a:defRPr>
            </a:lvl1pPr>
          </a:lstStyle>
          <a:p>
            <a:r>
              <a:rPr lang="en-US"/>
              <a:t>Click to edit Master title style</a:t>
            </a:r>
            <a:endParaRPr lang="en-GB"/>
          </a:p>
        </p:txBody>
      </p:sp>
      <p:cxnSp>
        <p:nvCxnSpPr>
          <p:cNvPr id="13" name="Straight Connector 12"/>
          <p:cNvCxnSpPr/>
          <p:nvPr userDrawn="1"/>
        </p:nvCxnSpPr>
        <p:spPr>
          <a:xfrm>
            <a:off x="838200" y="0"/>
            <a:ext cx="0" cy="2362711"/>
          </a:xfrm>
          <a:prstGeom prst="line">
            <a:avLst/>
          </a:prstGeom>
          <a:ln w="28575">
            <a:solidFill>
              <a:srgbClr val="90C852"/>
            </a:solidFill>
          </a:ln>
        </p:spPr>
        <p:style>
          <a:lnRef idx="1">
            <a:schemeClr val="accent1"/>
          </a:lnRef>
          <a:fillRef idx="0">
            <a:schemeClr val="accent1"/>
          </a:fillRef>
          <a:effectRef idx="0">
            <a:schemeClr val="accent1"/>
          </a:effectRef>
          <a:fontRef idx="minor">
            <a:schemeClr val="tx1"/>
          </a:fontRef>
        </p:style>
      </p:cxnSp>
      <p:sp>
        <p:nvSpPr>
          <p:cNvPr id="14" name="Subtitle 2"/>
          <p:cNvSpPr>
            <a:spLocks noGrp="1"/>
          </p:cNvSpPr>
          <p:nvPr>
            <p:ph type="subTitle" idx="1"/>
          </p:nvPr>
        </p:nvSpPr>
        <p:spPr>
          <a:xfrm>
            <a:off x="838200" y="4160826"/>
            <a:ext cx="10889439" cy="1620145"/>
          </a:xfrm>
        </p:spPr>
        <p:txBody>
          <a:bodyPr>
            <a:noAutofit/>
          </a:bodyPr>
          <a:lstStyle>
            <a:lvl1pPr marL="0" indent="0" algn="l">
              <a:buNone/>
              <a:defRPr sz="14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Tree>
    <p:extLst>
      <p:ext uri="{BB962C8B-B14F-4D97-AF65-F5344CB8AC3E}">
        <p14:creationId xmlns:p14="http://schemas.microsoft.com/office/powerpoint/2010/main" val="205178578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199" y="1825625"/>
            <a:ext cx="10905699" cy="3881904"/>
          </a:xfrm>
        </p:spPr>
        <p:txBody>
          <a:bodyPr>
            <a:noAutofit/>
          </a:bodyPr>
          <a:lstStyle>
            <a:lvl1pPr>
              <a:lnSpc>
                <a:spcPct val="100000"/>
              </a:lnSpc>
              <a:spcBef>
                <a:spcPts val="0"/>
              </a:spcBef>
              <a:spcAft>
                <a:spcPts val="1800"/>
              </a:spcAft>
              <a:defRPr/>
            </a:lvl1pPr>
            <a:lvl2pPr>
              <a:lnSpc>
                <a:spcPct val="100000"/>
              </a:lnSpc>
              <a:spcAft>
                <a:spcPts val="1800"/>
              </a:spcAft>
              <a:defRPr/>
            </a:lvl2pPr>
            <a:lvl3pPr>
              <a:lnSpc>
                <a:spcPct val="100000"/>
              </a:lnSpc>
              <a:spcAft>
                <a:spcPts val="1800"/>
              </a:spcAft>
              <a:defRPr/>
            </a:lvl3pPr>
            <a:lvl4pPr>
              <a:lnSpc>
                <a:spcPct val="100000"/>
              </a:lnSpc>
              <a:spcAft>
                <a:spcPts val="1800"/>
              </a:spcAft>
              <a:defRPr/>
            </a:lvl4pPr>
            <a:lvl5pPr>
              <a:lnSpc>
                <a:spcPct val="100000"/>
              </a:lnSpc>
              <a:spcAft>
                <a:spcPts val="1800"/>
              </a:spcAf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Slide Number Placeholder 5"/>
          <p:cNvSpPr>
            <a:spLocks noGrp="1"/>
          </p:cNvSpPr>
          <p:nvPr>
            <p:ph type="sldNum" sz="quarter" idx="12"/>
          </p:nvPr>
        </p:nvSpPr>
        <p:spPr/>
        <p:txBody>
          <a:bodyPr>
            <a:noAutofit/>
          </a:bodyPr>
          <a:lstStyle/>
          <a:p>
            <a:fld id="{F46C79FD-C571-418B-AB0F-5EE936C85276}" type="slidenum">
              <a:rPr lang="en-GB" smtClean="0"/>
              <a:t>‹#›</a:t>
            </a:fld>
            <a:endParaRPr lang="en-GB"/>
          </a:p>
        </p:txBody>
      </p:sp>
      <p:cxnSp>
        <p:nvCxnSpPr>
          <p:cNvPr id="7" name="Straight Connector 6"/>
          <p:cNvCxnSpPr/>
          <p:nvPr userDrawn="1"/>
        </p:nvCxnSpPr>
        <p:spPr>
          <a:xfrm flipH="1">
            <a:off x="838199" y="0"/>
            <a:ext cx="1" cy="1276357"/>
          </a:xfrm>
          <a:prstGeom prst="line">
            <a:avLst/>
          </a:prstGeom>
          <a:ln w="28575">
            <a:solidFill>
              <a:srgbClr val="90C852"/>
            </a:solidFill>
          </a:ln>
        </p:spPr>
        <p:style>
          <a:lnRef idx="1">
            <a:schemeClr val="accent1"/>
          </a:lnRef>
          <a:fillRef idx="0">
            <a:schemeClr val="accent1"/>
          </a:fillRef>
          <a:effectRef idx="0">
            <a:schemeClr val="accent1"/>
          </a:effectRef>
          <a:fontRef idx="minor">
            <a:schemeClr val="tx1"/>
          </a:fontRef>
        </p:style>
      </p:cxnSp>
      <p:sp>
        <p:nvSpPr>
          <p:cNvPr id="9"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p>
            <a:r>
              <a:rPr lang="en-US"/>
              <a:t>Click to edit Master title style</a:t>
            </a:r>
            <a:endParaRPr lang="en-GB"/>
          </a:p>
        </p:txBody>
      </p:sp>
    </p:spTree>
    <p:extLst>
      <p:ext uri="{BB962C8B-B14F-4D97-AF65-F5344CB8AC3E}">
        <p14:creationId xmlns:p14="http://schemas.microsoft.com/office/powerpoint/2010/main" val="188178124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and Objec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198" y="1825625"/>
            <a:ext cx="5328000" cy="3906435"/>
          </a:xfrm>
        </p:spPr>
        <p:txBody>
          <a:bodyPr>
            <a:noAutofit/>
          </a:bodyPr>
          <a:lstStyle>
            <a:lvl1pPr>
              <a:spcAft>
                <a:spcPts val="1800"/>
              </a:spcAft>
              <a:defRPr/>
            </a:lvl1pPr>
            <a:lvl2pPr>
              <a:spcAft>
                <a:spcPts val="1800"/>
              </a:spcAft>
              <a:defRPr/>
            </a:lvl2pPr>
            <a:lvl3pPr>
              <a:spcAft>
                <a:spcPts val="1800"/>
              </a:spcAft>
              <a:defRPr/>
            </a:lvl3pPr>
            <a:lvl4pPr>
              <a:spcAft>
                <a:spcPts val="1800"/>
              </a:spcAft>
              <a:defRPr/>
            </a:lvl4pPr>
            <a:lvl5pPr>
              <a:spcAft>
                <a:spcPts val="1800"/>
              </a:spcAf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402250" y="1825625"/>
            <a:ext cx="5328000" cy="3906435"/>
          </a:xfrm>
          <a:noFill/>
        </p:spPr>
        <p:txBody>
          <a:bodyPr>
            <a:noAutofit/>
          </a:bodyPr>
          <a:lstStyle>
            <a:lvl1pPr marL="0" indent="0">
              <a:buNone/>
              <a:defRPr/>
            </a:lvl1pPr>
          </a:lstStyle>
          <a:p>
            <a:pPr lvl="0"/>
            <a:r>
              <a:rPr lang="en-US"/>
              <a:t>Edit Master text styles</a:t>
            </a:r>
          </a:p>
        </p:txBody>
      </p:sp>
      <p:sp>
        <p:nvSpPr>
          <p:cNvPr id="7" name="Slide Number Placeholder 6"/>
          <p:cNvSpPr>
            <a:spLocks noGrp="1"/>
          </p:cNvSpPr>
          <p:nvPr>
            <p:ph type="sldNum" sz="quarter" idx="12"/>
          </p:nvPr>
        </p:nvSpPr>
        <p:spPr/>
        <p:txBody>
          <a:bodyPr>
            <a:noAutofit/>
          </a:bodyPr>
          <a:lstStyle/>
          <a:p>
            <a:fld id="{F46C79FD-C571-418B-AB0F-5EE936C85276}" type="slidenum">
              <a:rPr lang="en-GB" smtClean="0"/>
              <a:t>‹#›</a:t>
            </a:fld>
            <a:endParaRPr lang="en-GB"/>
          </a:p>
        </p:txBody>
      </p:sp>
      <p:cxnSp>
        <p:nvCxnSpPr>
          <p:cNvPr id="9" name="Straight Connector 8"/>
          <p:cNvCxnSpPr/>
          <p:nvPr userDrawn="1"/>
        </p:nvCxnSpPr>
        <p:spPr>
          <a:xfrm flipH="1">
            <a:off x="838199" y="0"/>
            <a:ext cx="1" cy="1276357"/>
          </a:xfrm>
          <a:prstGeom prst="line">
            <a:avLst/>
          </a:prstGeom>
          <a:ln w="28575">
            <a:solidFill>
              <a:srgbClr val="90C852"/>
            </a:solidFill>
          </a:ln>
        </p:spPr>
        <p:style>
          <a:lnRef idx="1">
            <a:schemeClr val="accent1"/>
          </a:lnRef>
          <a:fillRef idx="0">
            <a:schemeClr val="accent1"/>
          </a:fillRef>
          <a:effectRef idx="0">
            <a:schemeClr val="accent1"/>
          </a:effectRef>
          <a:fontRef idx="minor">
            <a:schemeClr val="tx1"/>
          </a:fontRef>
        </p:style>
      </p:cxnSp>
      <p:sp>
        <p:nvSpPr>
          <p:cNvPr id="10"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p>
            <a:r>
              <a:rPr lang="en-US"/>
              <a:t>Click to edit Master title style</a:t>
            </a:r>
            <a:endParaRPr lang="en-GB"/>
          </a:p>
        </p:txBody>
      </p:sp>
    </p:spTree>
    <p:extLst>
      <p:ext uri="{BB962C8B-B14F-4D97-AF65-F5344CB8AC3E}">
        <p14:creationId xmlns:p14="http://schemas.microsoft.com/office/powerpoint/2010/main" val="181816291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198" y="1825625"/>
            <a:ext cx="5328000" cy="3906435"/>
          </a:xfrm>
        </p:spPr>
        <p:txBody>
          <a:bodyPr>
            <a:noAutofit/>
          </a:bodyPr>
          <a:lstStyle>
            <a:lvl1pPr>
              <a:defRPr>
                <a:solidFill>
                  <a:srgbClr val="373D59"/>
                </a:solidFill>
              </a:defRPr>
            </a:lvl1pPr>
            <a:lvl2pPr>
              <a:defRPr>
                <a:solidFill>
                  <a:srgbClr val="373D59"/>
                </a:solidFill>
              </a:defRPr>
            </a:lvl2pPr>
            <a:lvl3pPr>
              <a:spcBef>
                <a:spcPts val="0"/>
              </a:spcBef>
              <a:defRPr>
                <a:solidFill>
                  <a:srgbClr val="373D59"/>
                </a:solidFill>
              </a:defRPr>
            </a:lvl3pPr>
            <a:lvl4pPr>
              <a:defRPr>
                <a:solidFill>
                  <a:srgbClr val="373D59"/>
                </a:solidFill>
              </a:defRPr>
            </a:lvl4pPr>
            <a:lvl5pPr>
              <a:defRPr>
                <a:solidFill>
                  <a:srgbClr val="373D59"/>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402250" y="1825625"/>
            <a:ext cx="5328000" cy="3906435"/>
          </a:xfrm>
        </p:spPr>
        <p:txBody>
          <a:bodyPr>
            <a:noAutofit/>
          </a:bodyPr>
          <a:lstStyle>
            <a:lvl1pPr>
              <a:defRPr>
                <a:solidFill>
                  <a:srgbClr val="373D59"/>
                </a:solidFill>
              </a:defRPr>
            </a:lvl1pPr>
            <a:lvl2pPr>
              <a:defRPr>
                <a:solidFill>
                  <a:srgbClr val="373D59"/>
                </a:solidFill>
              </a:defRPr>
            </a:lvl2pPr>
            <a:lvl3pPr>
              <a:defRPr>
                <a:solidFill>
                  <a:srgbClr val="373D59"/>
                </a:solidFill>
              </a:defRPr>
            </a:lvl3pPr>
            <a:lvl4pPr>
              <a:defRPr>
                <a:solidFill>
                  <a:srgbClr val="373D59"/>
                </a:solidFill>
              </a:defRPr>
            </a:lvl4pPr>
            <a:lvl5pPr>
              <a:defRPr>
                <a:solidFill>
                  <a:srgbClr val="373D59"/>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Slide Number Placeholder 6"/>
          <p:cNvSpPr>
            <a:spLocks noGrp="1"/>
          </p:cNvSpPr>
          <p:nvPr>
            <p:ph type="sldNum" sz="quarter" idx="12"/>
          </p:nvPr>
        </p:nvSpPr>
        <p:spPr/>
        <p:txBody>
          <a:bodyPr/>
          <a:lstStyle/>
          <a:p>
            <a:fld id="{F46C79FD-C571-418B-AB0F-5EE936C85276}" type="slidenum">
              <a:rPr lang="en-GB" smtClean="0"/>
              <a:t>‹#›</a:t>
            </a:fld>
            <a:endParaRPr lang="en-GB"/>
          </a:p>
        </p:txBody>
      </p:sp>
      <p:cxnSp>
        <p:nvCxnSpPr>
          <p:cNvPr id="10" name="Straight Connector 9"/>
          <p:cNvCxnSpPr/>
          <p:nvPr userDrawn="1"/>
        </p:nvCxnSpPr>
        <p:spPr>
          <a:xfrm flipH="1">
            <a:off x="838199" y="0"/>
            <a:ext cx="1" cy="1276357"/>
          </a:xfrm>
          <a:prstGeom prst="line">
            <a:avLst/>
          </a:prstGeom>
          <a:ln w="28575">
            <a:solidFill>
              <a:srgbClr val="90C852"/>
            </a:solidFill>
          </a:ln>
        </p:spPr>
        <p:style>
          <a:lnRef idx="1">
            <a:schemeClr val="accent1"/>
          </a:lnRef>
          <a:fillRef idx="0">
            <a:schemeClr val="accent1"/>
          </a:fillRef>
          <a:effectRef idx="0">
            <a:schemeClr val="accent1"/>
          </a:effectRef>
          <a:fontRef idx="minor">
            <a:schemeClr val="tx1"/>
          </a:fontRef>
        </p:style>
      </p:cxnSp>
      <p:sp>
        <p:nvSpPr>
          <p:cNvPr id="11"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p>
            <a:r>
              <a:rPr lang="en-US"/>
              <a:t>Click to edit Master title style</a:t>
            </a:r>
            <a:endParaRPr lang="en-GB"/>
          </a:p>
        </p:txBody>
      </p:sp>
    </p:spTree>
    <p:extLst>
      <p:ext uri="{BB962C8B-B14F-4D97-AF65-F5344CB8AC3E}">
        <p14:creationId xmlns:p14="http://schemas.microsoft.com/office/powerpoint/2010/main" val="137780335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198" y="1825626"/>
            <a:ext cx="3358489" cy="3763134"/>
          </a:xfrm>
        </p:spPr>
        <p:txBody>
          <a:bodyPr>
            <a:noAutofit/>
          </a:bodyPr>
          <a:lstStyle>
            <a:lvl1pPr>
              <a:defRPr>
                <a:solidFill>
                  <a:srgbClr val="373D59"/>
                </a:solidFill>
              </a:defRPr>
            </a:lvl1pPr>
            <a:lvl2pPr>
              <a:defRPr>
                <a:solidFill>
                  <a:srgbClr val="373D59"/>
                </a:solidFill>
              </a:defRPr>
            </a:lvl2pPr>
            <a:lvl3pPr>
              <a:defRPr>
                <a:solidFill>
                  <a:srgbClr val="373D59"/>
                </a:solidFill>
              </a:defRPr>
            </a:lvl3pPr>
            <a:lvl4pPr>
              <a:defRPr>
                <a:solidFill>
                  <a:srgbClr val="373D59"/>
                </a:solidFill>
              </a:defRPr>
            </a:lvl4pPr>
            <a:lvl5pPr>
              <a:defRPr>
                <a:solidFill>
                  <a:srgbClr val="373D59"/>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Slide Number Placeholder 6"/>
          <p:cNvSpPr>
            <a:spLocks noGrp="1"/>
          </p:cNvSpPr>
          <p:nvPr>
            <p:ph type="sldNum" sz="quarter" idx="12"/>
          </p:nvPr>
        </p:nvSpPr>
        <p:spPr/>
        <p:txBody>
          <a:bodyPr>
            <a:noAutofit/>
          </a:bodyPr>
          <a:lstStyle/>
          <a:p>
            <a:fld id="{F46C79FD-C571-418B-AB0F-5EE936C85276}" type="slidenum">
              <a:rPr lang="en-GB" smtClean="0"/>
              <a:t>‹#›</a:t>
            </a:fld>
            <a:endParaRPr lang="en-GB"/>
          </a:p>
        </p:txBody>
      </p:sp>
      <p:sp>
        <p:nvSpPr>
          <p:cNvPr id="9" name="Content Placeholder 2"/>
          <p:cNvSpPr>
            <a:spLocks noGrp="1"/>
          </p:cNvSpPr>
          <p:nvPr>
            <p:ph sz="half" idx="13"/>
          </p:nvPr>
        </p:nvSpPr>
        <p:spPr>
          <a:xfrm>
            <a:off x="4604979" y="1825625"/>
            <a:ext cx="3358489" cy="3763134"/>
          </a:xfrm>
        </p:spPr>
        <p:txBody>
          <a:bodyPr>
            <a:noAutofit/>
          </a:bodyPr>
          <a:lstStyle>
            <a:lvl1pPr>
              <a:defRPr>
                <a:solidFill>
                  <a:srgbClr val="373D59"/>
                </a:solidFill>
              </a:defRPr>
            </a:lvl1pPr>
            <a:lvl2pPr>
              <a:defRPr>
                <a:solidFill>
                  <a:srgbClr val="373D59"/>
                </a:solidFill>
              </a:defRPr>
            </a:lvl2pPr>
            <a:lvl3pPr>
              <a:defRPr>
                <a:solidFill>
                  <a:srgbClr val="373D59"/>
                </a:solidFill>
              </a:defRPr>
            </a:lvl3pPr>
            <a:lvl4pPr>
              <a:defRPr>
                <a:solidFill>
                  <a:srgbClr val="373D59"/>
                </a:solidFill>
              </a:defRPr>
            </a:lvl4pPr>
            <a:lvl5pPr>
              <a:defRPr>
                <a:solidFill>
                  <a:srgbClr val="373D59"/>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Content Placeholder 2"/>
          <p:cNvSpPr>
            <a:spLocks noGrp="1"/>
          </p:cNvSpPr>
          <p:nvPr>
            <p:ph sz="half" idx="14"/>
          </p:nvPr>
        </p:nvSpPr>
        <p:spPr>
          <a:xfrm>
            <a:off x="8371761" y="1825625"/>
            <a:ext cx="3358489" cy="3763134"/>
          </a:xfrm>
        </p:spPr>
        <p:txBody>
          <a:bodyPr>
            <a:noAutofit/>
          </a:bodyPr>
          <a:lstStyle>
            <a:lvl1pPr>
              <a:defRPr>
                <a:solidFill>
                  <a:srgbClr val="373D59"/>
                </a:solidFill>
              </a:defRPr>
            </a:lvl1pPr>
            <a:lvl2pPr>
              <a:defRPr>
                <a:solidFill>
                  <a:srgbClr val="373D59"/>
                </a:solidFill>
              </a:defRPr>
            </a:lvl2pPr>
            <a:lvl3pPr>
              <a:defRPr>
                <a:solidFill>
                  <a:srgbClr val="373D59"/>
                </a:solidFill>
              </a:defRPr>
            </a:lvl3pPr>
            <a:lvl4pPr>
              <a:defRPr>
                <a:solidFill>
                  <a:srgbClr val="373D59"/>
                </a:solidFill>
              </a:defRPr>
            </a:lvl4pPr>
            <a:lvl5pPr>
              <a:defRPr>
                <a:solidFill>
                  <a:srgbClr val="373D59"/>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12" name="Straight Connector 11"/>
          <p:cNvCxnSpPr/>
          <p:nvPr userDrawn="1"/>
        </p:nvCxnSpPr>
        <p:spPr>
          <a:xfrm flipH="1">
            <a:off x="838199" y="0"/>
            <a:ext cx="1" cy="1276357"/>
          </a:xfrm>
          <a:prstGeom prst="line">
            <a:avLst/>
          </a:prstGeom>
          <a:ln w="28575">
            <a:solidFill>
              <a:srgbClr val="90C852"/>
            </a:solidFill>
          </a:ln>
        </p:spPr>
        <p:style>
          <a:lnRef idx="1">
            <a:schemeClr val="accent1"/>
          </a:lnRef>
          <a:fillRef idx="0">
            <a:schemeClr val="accent1"/>
          </a:fillRef>
          <a:effectRef idx="0">
            <a:schemeClr val="accent1"/>
          </a:effectRef>
          <a:fontRef idx="minor">
            <a:schemeClr val="tx1"/>
          </a:fontRef>
        </p:style>
      </p:cxnSp>
      <p:sp>
        <p:nvSpPr>
          <p:cNvPr id="13"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p>
            <a:r>
              <a:rPr lang="en-US"/>
              <a:t>Click to edit Master title style</a:t>
            </a:r>
            <a:endParaRPr lang="en-GB"/>
          </a:p>
        </p:txBody>
      </p:sp>
    </p:spTree>
    <p:extLst>
      <p:ext uri="{BB962C8B-B14F-4D97-AF65-F5344CB8AC3E}">
        <p14:creationId xmlns:p14="http://schemas.microsoft.com/office/powerpoint/2010/main" val="223669751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9788" y="1681163"/>
            <a:ext cx="5157787" cy="823912"/>
          </a:xfrm>
        </p:spPr>
        <p:txBody>
          <a:bodyPr wrap="square" anchor="b">
            <a:noAutofit/>
          </a:bodyPr>
          <a:lstStyle>
            <a:lvl1pPr marL="0" indent="0">
              <a:buNone/>
              <a:defRPr sz="28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097331"/>
          </a:xfrm>
        </p:spPr>
        <p:txBody>
          <a:bodyPr wrap="square">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a:noFill/>
        </p:spPr>
        <p:txBody>
          <a:bodyPr wrap="square" anchor="b">
            <a:noAutofit/>
          </a:bodyPr>
          <a:lstStyle>
            <a:lvl1pPr marL="0" indent="0">
              <a:buNone/>
              <a:defRPr sz="28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097331"/>
          </a:xfrm>
        </p:spPr>
        <p:txBody>
          <a:bodyPr wrap="square">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Slide Number Placeholder 8"/>
          <p:cNvSpPr>
            <a:spLocks noGrp="1"/>
          </p:cNvSpPr>
          <p:nvPr>
            <p:ph type="sldNum" sz="quarter" idx="12"/>
          </p:nvPr>
        </p:nvSpPr>
        <p:spPr/>
        <p:txBody>
          <a:bodyPr>
            <a:noAutofit/>
          </a:bodyPr>
          <a:lstStyle/>
          <a:p>
            <a:fld id="{F46C79FD-C571-418B-AB0F-5EE936C85276}" type="slidenum">
              <a:rPr lang="en-GB" smtClean="0"/>
              <a:t>‹#›</a:t>
            </a:fld>
            <a:endParaRPr lang="en-GB"/>
          </a:p>
        </p:txBody>
      </p:sp>
      <p:cxnSp>
        <p:nvCxnSpPr>
          <p:cNvPr id="12" name="Straight Connector 11"/>
          <p:cNvCxnSpPr/>
          <p:nvPr userDrawn="1"/>
        </p:nvCxnSpPr>
        <p:spPr>
          <a:xfrm flipH="1">
            <a:off x="838199" y="0"/>
            <a:ext cx="1" cy="1276357"/>
          </a:xfrm>
          <a:prstGeom prst="line">
            <a:avLst/>
          </a:prstGeom>
          <a:ln w="28575">
            <a:solidFill>
              <a:srgbClr val="90C852"/>
            </a:solidFill>
          </a:ln>
        </p:spPr>
        <p:style>
          <a:lnRef idx="1">
            <a:schemeClr val="accent1"/>
          </a:lnRef>
          <a:fillRef idx="0">
            <a:schemeClr val="accent1"/>
          </a:fillRef>
          <a:effectRef idx="0">
            <a:schemeClr val="accent1"/>
          </a:effectRef>
          <a:fontRef idx="minor">
            <a:schemeClr val="tx1"/>
          </a:fontRef>
        </p:style>
      </p:cxnSp>
      <p:sp>
        <p:nvSpPr>
          <p:cNvPr id="13"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p>
            <a:r>
              <a:rPr lang="en-US"/>
              <a:t>Click to edit Master title style</a:t>
            </a:r>
            <a:endParaRPr lang="en-GB"/>
          </a:p>
        </p:txBody>
      </p:sp>
    </p:spTree>
    <p:extLst>
      <p:ext uri="{BB962C8B-B14F-4D97-AF65-F5344CB8AC3E}">
        <p14:creationId xmlns:p14="http://schemas.microsoft.com/office/powerpoint/2010/main" val="333556839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F46C79FD-C571-418B-AB0F-5EE936C85276}" type="slidenum">
              <a:rPr lang="en-GB" smtClean="0"/>
              <a:t>‹#›</a:t>
            </a:fld>
            <a:endParaRPr lang="en-GB"/>
          </a:p>
        </p:txBody>
      </p:sp>
      <p:cxnSp>
        <p:nvCxnSpPr>
          <p:cNvPr id="8" name="Straight Connector 7"/>
          <p:cNvCxnSpPr/>
          <p:nvPr userDrawn="1"/>
        </p:nvCxnSpPr>
        <p:spPr>
          <a:xfrm flipH="1">
            <a:off x="838199" y="0"/>
            <a:ext cx="1" cy="1276357"/>
          </a:xfrm>
          <a:prstGeom prst="line">
            <a:avLst/>
          </a:prstGeom>
          <a:ln w="28575">
            <a:solidFill>
              <a:srgbClr val="90C852"/>
            </a:solidFill>
          </a:ln>
        </p:spPr>
        <p:style>
          <a:lnRef idx="1">
            <a:schemeClr val="accent1"/>
          </a:lnRef>
          <a:fillRef idx="0">
            <a:schemeClr val="accent1"/>
          </a:fillRef>
          <a:effectRef idx="0">
            <a:schemeClr val="accent1"/>
          </a:effectRef>
          <a:fontRef idx="minor">
            <a:schemeClr val="tx1"/>
          </a:fontRef>
        </p:style>
      </p:cxnSp>
      <p:sp>
        <p:nvSpPr>
          <p:cNvPr id="9"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p>
            <a:r>
              <a:rPr lang="en-US"/>
              <a:t>Click to edit Master title style</a:t>
            </a:r>
            <a:endParaRPr lang="en-GB"/>
          </a:p>
        </p:txBody>
      </p:sp>
    </p:spTree>
    <p:extLst>
      <p:ext uri="{BB962C8B-B14F-4D97-AF65-F5344CB8AC3E}">
        <p14:creationId xmlns:p14="http://schemas.microsoft.com/office/powerpoint/2010/main" val="301633678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5" name="Picture Placeholder 4"/>
          <p:cNvSpPr>
            <a:spLocks noGrp="1"/>
          </p:cNvSpPr>
          <p:nvPr>
            <p:ph type="pic" sz="quarter" idx="13"/>
          </p:nvPr>
        </p:nvSpPr>
        <p:spPr>
          <a:xfrm>
            <a:off x="-59635" y="-59635"/>
            <a:ext cx="6155635" cy="6983896"/>
          </a:xfrm>
          <a:solidFill>
            <a:schemeClr val="bg2"/>
          </a:solidFill>
          <a:ln w="28575">
            <a:solidFill>
              <a:srgbClr val="90C852"/>
            </a:solidFill>
          </a:ln>
        </p:spPr>
        <p:txBody>
          <a:bodyPr/>
          <a:lstStyle/>
          <a:p>
            <a:r>
              <a:rPr lang="en-US"/>
              <a:t>Click icon to add picture</a:t>
            </a:r>
            <a:endParaRPr lang="en-GB"/>
          </a:p>
        </p:txBody>
      </p:sp>
      <p:sp>
        <p:nvSpPr>
          <p:cNvPr id="10" name="Rectangle 9"/>
          <p:cNvSpPr/>
          <p:nvPr userDrawn="1"/>
        </p:nvSpPr>
        <p:spPr>
          <a:xfrm>
            <a:off x="3214048" y="1992573"/>
            <a:ext cx="8550322" cy="36166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Content Placeholder 2"/>
          <p:cNvSpPr>
            <a:spLocks noGrp="1"/>
          </p:cNvSpPr>
          <p:nvPr>
            <p:ph idx="1"/>
          </p:nvPr>
        </p:nvSpPr>
        <p:spPr>
          <a:xfrm>
            <a:off x="3538331" y="1992572"/>
            <a:ext cx="8226040" cy="3616657"/>
          </a:xfrm>
          <a:solidFill>
            <a:schemeClr val="bg1"/>
          </a:solidFill>
        </p:spPr>
        <p:txBody>
          <a:bodyPr lIns="360000" tIns="360000" rIns="360000" bIns="360000" anchor="ctr" anchorCtr="0">
            <a:noAutofit/>
          </a:bodyPr>
          <a:lstStyle>
            <a:lvl1pPr marL="0" indent="0">
              <a:buFontTx/>
              <a:buNone/>
              <a:defRPr i="1">
                <a:solidFill>
                  <a:schemeClr val="tx2"/>
                </a:solidFill>
              </a:defRPr>
            </a:lvl1pPr>
          </a:lstStyle>
          <a:p>
            <a:pPr lvl="0"/>
            <a:r>
              <a:rPr lang="en-US"/>
              <a:t>Edit Master text styles</a:t>
            </a: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85960" y="618996"/>
            <a:ext cx="978410" cy="694945"/>
          </a:xfrm>
          <a:prstGeom prst="rect">
            <a:avLst/>
          </a:prstGeom>
        </p:spPr>
      </p:pic>
    </p:spTree>
    <p:extLst>
      <p:ext uri="{BB962C8B-B14F-4D97-AF65-F5344CB8AC3E}">
        <p14:creationId xmlns:p14="http://schemas.microsoft.com/office/powerpoint/2010/main" val="20585799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Picture and Content (half page)">
    <p:spTree>
      <p:nvGrpSpPr>
        <p:cNvPr id="1" name=""/>
        <p:cNvGrpSpPr/>
        <p:nvPr/>
      </p:nvGrpSpPr>
      <p:grpSpPr>
        <a:xfrm>
          <a:off x="0" y="0"/>
          <a:ext cx="0" cy="0"/>
          <a:chOff x="0" y="0"/>
          <a:chExt cx="0" cy="0"/>
        </a:xfrm>
      </p:grpSpPr>
      <p:sp>
        <p:nvSpPr>
          <p:cNvPr id="3" name="Content Placeholder 2"/>
          <p:cNvSpPr>
            <a:spLocks noGrp="1"/>
          </p:cNvSpPr>
          <p:nvPr>
            <p:ph idx="1"/>
          </p:nvPr>
        </p:nvSpPr>
        <p:spPr>
          <a:xfrm>
            <a:off x="6817056" y="1825625"/>
            <a:ext cx="4926841" cy="3769957"/>
          </a:xfrm>
        </p:spPr>
        <p:txBody>
          <a:bodyPr>
            <a:noAutofit/>
          </a:bodyPr>
          <a:lstStyle>
            <a:lvl1pPr>
              <a:defRPr>
                <a:solidFill>
                  <a:srgbClr val="373D59"/>
                </a:solidFill>
              </a:defRPr>
            </a:lvl1pPr>
            <a:lvl2pPr>
              <a:defRPr>
                <a:solidFill>
                  <a:srgbClr val="373D59"/>
                </a:solidFill>
              </a:defRPr>
            </a:lvl2pPr>
            <a:lvl3pPr>
              <a:defRPr>
                <a:solidFill>
                  <a:srgbClr val="373D59"/>
                </a:solidFill>
              </a:defRPr>
            </a:lvl3pPr>
            <a:lvl4pPr>
              <a:defRPr>
                <a:solidFill>
                  <a:srgbClr val="373D59"/>
                </a:solidFill>
              </a:defRPr>
            </a:lvl4pPr>
            <a:lvl5pPr>
              <a:defRPr>
                <a:solidFill>
                  <a:srgbClr val="373D59"/>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Slide Number Placeholder 5"/>
          <p:cNvSpPr>
            <a:spLocks noGrp="1"/>
          </p:cNvSpPr>
          <p:nvPr>
            <p:ph type="sldNum" sz="quarter" idx="12"/>
          </p:nvPr>
        </p:nvSpPr>
        <p:spPr/>
        <p:txBody>
          <a:bodyPr/>
          <a:lstStyle/>
          <a:p>
            <a:fld id="{F46C79FD-C571-418B-AB0F-5EE936C85276}" type="slidenum">
              <a:rPr lang="en-GB" smtClean="0"/>
              <a:t>‹#›</a:t>
            </a:fld>
            <a:endParaRPr lang="en-GB"/>
          </a:p>
        </p:txBody>
      </p:sp>
      <p:sp>
        <p:nvSpPr>
          <p:cNvPr id="10" name="Title Placeholder 1"/>
          <p:cNvSpPr>
            <a:spLocks noGrp="1"/>
          </p:cNvSpPr>
          <p:nvPr>
            <p:ph type="title"/>
          </p:nvPr>
        </p:nvSpPr>
        <p:spPr>
          <a:xfrm>
            <a:off x="6817056" y="482860"/>
            <a:ext cx="4669266" cy="782357"/>
          </a:xfrm>
          <a:prstGeom prst="rect">
            <a:avLst/>
          </a:prstGeom>
        </p:spPr>
        <p:txBody>
          <a:bodyPr vert="horz" lIns="91440" tIns="45720" rIns="91440" bIns="0" rtlCol="0" anchor="b" anchorCtr="0">
            <a:noAutofit/>
          </a:bodyPr>
          <a:lstStyle/>
          <a:p>
            <a:r>
              <a:rPr lang="en-US"/>
              <a:t>Click to edit Master title style</a:t>
            </a:r>
            <a:endParaRPr lang="en-GB"/>
          </a:p>
        </p:txBody>
      </p:sp>
      <p:sp>
        <p:nvSpPr>
          <p:cNvPr id="7" name="Picture Placeholder 4"/>
          <p:cNvSpPr>
            <a:spLocks noGrp="1"/>
          </p:cNvSpPr>
          <p:nvPr>
            <p:ph type="pic" sz="quarter" idx="13"/>
          </p:nvPr>
        </p:nvSpPr>
        <p:spPr>
          <a:xfrm>
            <a:off x="-46383" y="-46383"/>
            <a:ext cx="6142383" cy="6964017"/>
          </a:xfrm>
          <a:solidFill>
            <a:srgbClr val="D3E8F9"/>
          </a:solidFill>
          <a:ln w="28575">
            <a:solidFill>
              <a:srgbClr val="90C852"/>
            </a:solidFill>
          </a:ln>
        </p:spPr>
        <p:txBody>
          <a:bodyPr/>
          <a:lstStyle/>
          <a:p>
            <a:r>
              <a:rPr lang="en-US"/>
              <a:t>Click icon to add picture</a:t>
            </a:r>
            <a:endParaRPr lang="en-GB"/>
          </a:p>
        </p:txBody>
      </p:sp>
    </p:spTree>
    <p:extLst>
      <p:ext uri="{BB962C8B-B14F-4D97-AF65-F5344CB8AC3E}">
        <p14:creationId xmlns:p14="http://schemas.microsoft.com/office/powerpoint/2010/main" val="367968042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 images">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F46C79FD-C571-418B-AB0F-5EE936C85276}" type="slidenum">
              <a:rPr lang="en-GB" smtClean="0"/>
              <a:t>‹#›</a:t>
            </a:fld>
            <a:endParaRPr lang="en-GB"/>
          </a:p>
        </p:txBody>
      </p:sp>
      <p:cxnSp>
        <p:nvCxnSpPr>
          <p:cNvPr id="8" name="Straight Connector 7"/>
          <p:cNvCxnSpPr/>
          <p:nvPr userDrawn="1"/>
        </p:nvCxnSpPr>
        <p:spPr>
          <a:xfrm flipH="1">
            <a:off x="838199" y="0"/>
            <a:ext cx="1" cy="1276357"/>
          </a:xfrm>
          <a:prstGeom prst="line">
            <a:avLst/>
          </a:prstGeom>
          <a:ln w="28575">
            <a:solidFill>
              <a:srgbClr val="90C852"/>
            </a:solidFill>
          </a:ln>
        </p:spPr>
        <p:style>
          <a:lnRef idx="1">
            <a:schemeClr val="accent1"/>
          </a:lnRef>
          <a:fillRef idx="0">
            <a:schemeClr val="accent1"/>
          </a:fillRef>
          <a:effectRef idx="0">
            <a:schemeClr val="accent1"/>
          </a:effectRef>
          <a:fontRef idx="minor">
            <a:schemeClr val="tx1"/>
          </a:fontRef>
        </p:style>
      </p:cxnSp>
      <p:sp>
        <p:nvSpPr>
          <p:cNvPr id="9"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p>
            <a:r>
              <a:rPr lang="en-US"/>
              <a:t>Click to edit Master title style</a:t>
            </a:r>
            <a:endParaRPr lang="en-GB"/>
          </a:p>
        </p:txBody>
      </p:sp>
      <p:sp>
        <p:nvSpPr>
          <p:cNvPr id="3" name="Picture Placeholder 2"/>
          <p:cNvSpPr>
            <a:spLocks noGrp="1"/>
          </p:cNvSpPr>
          <p:nvPr>
            <p:ph type="pic" sz="quarter" idx="13"/>
          </p:nvPr>
        </p:nvSpPr>
        <p:spPr>
          <a:xfrm>
            <a:off x="970722" y="2284667"/>
            <a:ext cx="3141663" cy="2090737"/>
          </a:xfrm>
          <a:solidFill>
            <a:schemeClr val="bg2"/>
          </a:solidFill>
        </p:spPr>
        <p:txBody>
          <a:bodyPr/>
          <a:lstStyle/>
          <a:p>
            <a:r>
              <a:rPr lang="en-US"/>
              <a:t>Click icon to add picture</a:t>
            </a:r>
            <a:endParaRPr lang="en-GB"/>
          </a:p>
        </p:txBody>
      </p:sp>
      <p:sp>
        <p:nvSpPr>
          <p:cNvPr id="11" name="Picture Placeholder 2"/>
          <p:cNvSpPr>
            <a:spLocks noGrp="1"/>
          </p:cNvSpPr>
          <p:nvPr>
            <p:ph type="pic" sz="quarter" idx="14"/>
          </p:nvPr>
        </p:nvSpPr>
        <p:spPr>
          <a:xfrm>
            <a:off x="7901451" y="2284668"/>
            <a:ext cx="3141663" cy="2090737"/>
          </a:xfrm>
          <a:solidFill>
            <a:schemeClr val="bg2"/>
          </a:solidFill>
        </p:spPr>
        <p:txBody>
          <a:bodyPr/>
          <a:lstStyle/>
          <a:p>
            <a:r>
              <a:rPr lang="en-US"/>
              <a:t>Click icon to add picture</a:t>
            </a:r>
            <a:endParaRPr lang="en-GB"/>
          </a:p>
        </p:txBody>
      </p:sp>
      <p:sp>
        <p:nvSpPr>
          <p:cNvPr id="12" name="Picture Placeholder 2"/>
          <p:cNvSpPr>
            <a:spLocks noGrp="1"/>
          </p:cNvSpPr>
          <p:nvPr>
            <p:ph type="pic" sz="quarter" idx="15"/>
          </p:nvPr>
        </p:nvSpPr>
        <p:spPr>
          <a:xfrm>
            <a:off x="4436086" y="2284667"/>
            <a:ext cx="3141663" cy="2090737"/>
          </a:xfrm>
          <a:solidFill>
            <a:schemeClr val="bg2"/>
          </a:solidFill>
        </p:spPr>
        <p:txBody>
          <a:bodyPr/>
          <a:lstStyle/>
          <a:p>
            <a:r>
              <a:rPr lang="en-US"/>
              <a:t>Click icon to add picture</a:t>
            </a:r>
            <a:endParaRPr lang="en-GB"/>
          </a:p>
        </p:txBody>
      </p:sp>
      <p:sp>
        <p:nvSpPr>
          <p:cNvPr id="13" name="Text Placeholder 12"/>
          <p:cNvSpPr>
            <a:spLocks noGrp="1"/>
          </p:cNvSpPr>
          <p:nvPr>
            <p:ph type="body" sz="quarter" idx="16"/>
          </p:nvPr>
        </p:nvSpPr>
        <p:spPr>
          <a:xfrm>
            <a:off x="1206774" y="4038684"/>
            <a:ext cx="2669558" cy="1524235"/>
          </a:xfrm>
          <a:solidFill>
            <a:schemeClr val="bg1"/>
          </a:solidFill>
        </p:spPr>
        <p:txBody>
          <a:bodyPr tIns="90000"/>
          <a:lstStyle>
            <a:lvl1pPr marL="0" indent="0" algn="ctr">
              <a:buNone/>
              <a:defRPr sz="2000">
                <a:solidFill>
                  <a:srgbClr val="373D59"/>
                </a:solidFill>
              </a:defRPr>
            </a:lvl1pPr>
          </a:lstStyle>
          <a:p>
            <a:pPr lvl="0"/>
            <a:r>
              <a:rPr lang="en-US"/>
              <a:t>Edit Master text styles</a:t>
            </a:r>
          </a:p>
        </p:txBody>
      </p:sp>
      <p:sp>
        <p:nvSpPr>
          <p:cNvPr id="15" name="Text Placeholder 12"/>
          <p:cNvSpPr>
            <a:spLocks noGrp="1"/>
          </p:cNvSpPr>
          <p:nvPr>
            <p:ph type="body" sz="quarter" idx="17"/>
          </p:nvPr>
        </p:nvSpPr>
        <p:spPr>
          <a:xfrm>
            <a:off x="4672139" y="4041944"/>
            <a:ext cx="2669558" cy="1524235"/>
          </a:xfrm>
          <a:solidFill>
            <a:schemeClr val="bg1"/>
          </a:solidFill>
        </p:spPr>
        <p:txBody>
          <a:bodyPr tIns="90000"/>
          <a:lstStyle>
            <a:lvl1pPr marL="0" indent="0" algn="ctr">
              <a:buNone/>
              <a:defRPr sz="2000">
                <a:solidFill>
                  <a:srgbClr val="373D59"/>
                </a:solidFill>
              </a:defRPr>
            </a:lvl1pPr>
          </a:lstStyle>
          <a:p>
            <a:pPr lvl="0"/>
            <a:r>
              <a:rPr lang="en-US"/>
              <a:t>Edit Master text styles</a:t>
            </a:r>
          </a:p>
        </p:txBody>
      </p:sp>
      <p:sp>
        <p:nvSpPr>
          <p:cNvPr id="16" name="Text Placeholder 12"/>
          <p:cNvSpPr>
            <a:spLocks noGrp="1"/>
          </p:cNvSpPr>
          <p:nvPr>
            <p:ph type="body" sz="quarter" idx="18"/>
          </p:nvPr>
        </p:nvSpPr>
        <p:spPr>
          <a:xfrm>
            <a:off x="8137503" y="4037437"/>
            <a:ext cx="2669558" cy="1524235"/>
          </a:xfrm>
          <a:solidFill>
            <a:schemeClr val="bg1"/>
          </a:solidFill>
        </p:spPr>
        <p:txBody>
          <a:bodyPr tIns="90000"/>
          <a:lstStyle>
            <a:lvl1pPr marL="0" indent="0" algn="ctr">
              <a:buNone/>
              <a:defRPr sz="2000">
                <a:solidFill>
                  <a:srgbClr val="373D59"/>
                </a:solidFill>
              </a:defRPr>
            </a:lvl1pPr>
          </a:lstStyle>
          <a:p>
            <a:pPr lvl="0"/>
            <a:r>
              <a:rPr lang="en-US"/>
              <a:t>Edit Master text styles</a:t>
            </a:r>
          </a:p>
        </p:txBody>
      </p:sp>
    </p:spTree>
    <p:extLst>
      <p:ext uri="{BB962C8B-B14F-4D97-AF65-F5344CB8AC3E}">
        <p14:creationId xmlns:p14="http://schemas.microsoft.com/office/powerpoint/2010/main" val="316142586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4 images">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F46C79FD-C571-418B-AB0F-5EE936C85276}" type="slidenum">
              <a:rPr lang="en-GB" smtClean="0"/>
              <a:t>‹#›</a:t>
            </a:fld>
            <a:endParaRPr lang="en-GB"/>
          </a:p>
        </p:txBody>
      </p:sp>
      <p:cxnSp>
        <p:nvCxnSpPr>
          <p:cNvPr id="8" name="Straight Connector 7"/>
          <p:cNvCxnSpPr/>
          <p:nvPr userDrawn="1"/>
        </p:nvCxnSpPr>
        <p:spPr>
          <a:xfrm flipH="1">
            <a:off x="838199" y="0"/>
            <a:ext cx="1" cy="1276357"/>
          </a:xfrm>
          <a:prstGeom prst="line">
            <a:avLst/>
          </a:prstGeom>
          <a:ln w="28575">
            <a:solidFill>
              <a:srgbClr val="90C852"/>
            </a:solidFill>
          </a:ln>
        </p:spPr>
        <p:style>
          <a:lnRef idx="1">
            <a:schemeClr val="accent1"/>
          </a:lnRef>
          <a:fillRef idx="0">
            <a:schemeClr val="accent1"/>
          </a:fillRef>
          <a:effectRef idx="0">
            <a:schemeClr val="accent1"/>
          </a:effectRef>
          <a:fontRef idx="minor">
            <a:schemeClr val="tx1"/>
          </a:fontRef>
        </p:style>
      </p:cxnSp>
      <p:sp>
        <p:nvSpPr>
          <p:cNvPr id="9"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p>
            <a:r>
              <a:rPr lang="en-US"/>
              <a:t>Click to edit Master title style</a:t>
            </a:r>
            <a:endParaRPr lang="en-GB"/>
          </a:p>
        </p:txBody>
      </p:sp>
      <p:sp>
        <p:nvSpPr>
          <p:cNvPr id="3" name="Picture Placeholder 2"/>
          <p:cNvSpPr>
            <a:spLocks noGrp="1"/>
          </p:cNvSpPr>
          <p:nvPr>
            <p:ph type="pic" sz="quarter" idx="13"/>
          </p:nvPr>
        </p:nvSpPr>
        <p:spPr>
          <a:xfrm>
            <a:off x="3713869" y="2159957"/>
            <a:ext cx="2461591" cy="1638158"/>
          </a:xfrm>
          <a:solidFill>
            <a:schemeClr val="bg2"/>
          </a:solidFill>
        </p:spPr>
        <p:txBody>
          <a:bodyPr/>
          <a:lstStyle/>
          <a:p>
            <a:r>
              <a:rPr lang="en-US"/>
              <a:t>Click icon to add picture</a:t>
            </a:r>
            <a:endParaRPr lang="en-GB"/>
          </a:p>
        </p:txBody>
      </p:sp>
      <p:sp>
        <p:nvSpPr>
          <p:cNvPr id="11" name="Picture Placeholder 2"/>
          <p:cNvSpPr>
            <a:spLocks noGrp="1"/>
          </p:cNvSpPr>
          <p:nvPr>
            <p:ph type="pic" sz="quarter" idx="14"/>
          </p:nvPr>
        </p:nvSpPr>
        <p:spPr>
          <a:xfrm>
            <a:off x="3713868" y="3968881"/>
            <a:ext cx="2461591" cy="1638158"/>
          </a:xfrm>
          <a:solidFill>
            <a:schemeClr val="bg2"/>
          </a:solidFill>
        </p:spPr>
        <p:txBody>
          <a:bodyPr/>
          <a:lstStyle/>
          <a:p>
            <a:r>
              <a:rPr lang="en-US"/>
              <a:t>Click icon to add picture</a:t>
            </a:r>
            <a:endParaRPr lang="en-GB"/>
          </a:p>
        </p:txBody>
      </p:sp>
      <p:sp>
        <p:nvSpPr>
          <p:cNvPr id="12" name="Picture Placeholder 2"/>
          <p:cNvSpPr>
            <a:spLocks noGrp="1"/>
          </p:cNvSpPr>
          <p:nvPr>
            <p:ph type="pic" sz="quarter" idx="15"/>
          </p:nvPr>
        </p:nvSpPr>
        <p:spPr>
          <a:xfrm>
            <a:off x="6324547" y="2159956"/>
            <a:ext cx="2461593" cy="1638159"/>
          </a:xfrm>
          <a:solidFill>
            <a:schemeClr val="bg2"/>
          </a:solidFill>
        </p:spPr>
        <p:txBody>
          <a:bodyPr/>
          <a:lstStyle/>
          <a:p>
            <a:r>
              <a:rPr lang="en-US"/>
              <a:t>Click icon to add picture</a:t>
            </a:r>
            <a:endParaRPr lang="en-GB"/>
          </a:p>
        </p:txBody>
      </p:sp>
      <p:sp>
        <p:nvSpPr>
          <p:cNvPr id="13" name="Text Placeholder 12"/>
          <p:cNvSpPr>
            <a:spLocks noGrp="1"/>
          </p:cNvSpPr>
          <p:nvPr>
            <p:ph type="body" sz="quarter" idx="16"/>
          </p:nvPr>
        </p:nvSpPr>
        <p:spPr>
          <a:xfrm>
            <a:off x="8935227" y="3968880"/>
            <a:ext cx="2520000" cy="1638158"/>
          </a:xfrm>
          <a:noFill/>
        </p:spPr>
        <p:txBody>
          <a:bodyPr tIns="90000"/>
          <a:lstStyle>
            <a:lvl1pPr marL="0" indent="0" algn="l">
              <a:buNone/>
              <a:defRPr sz="2000">
                <a:solidFill>
                  <a:srgbClr val="373D59"/>
                </a:solidFill>
              </a:defRPr>
            </a:lvl1pPr>
          </a:lstStyle>
          <a:p>
            <a:pPr lvl="0"/>
            <a:r>
              <a:rPr lang="en-US"/>
              <a:t>Edit Master text styles</a:t>
            </a:r>
          </a:p>
        </p:txBody>
      </p:sp>
      <p:sp>
        <p:nvSpPr>
          <p:cNvPr id="16" name="Text Placeholder 12"/>
          <p:cNvSpPr>
            <a:spLocks noGrp="1"/>
          </p:cNvSpPr>
          <p:nvPr>
            <p:ph type="body" sz="quarter" idx="18"/>
          </p:nvPr>
        </p:nvSpPr>
        <p:spPr>
          <a:xfrm>
            <a:off x="1033617" y="2159957"/>
            <a:ext cx="2520000" cy="1638159"/>
          </a:xfrm>
          <a:noFill/>
        </p:spPr>
        <p:txBody>
          <a:bodyPr tIns="90000"/>
          <a:lstStyle>
            <a:lvl1pPr marL="0" indent="0" algn="r">
              <a:buNone/>
              <a:defRPr sz="2000">
                <a:solidFill>
                  <a:srgbClr val="373D59"/>
                </a:solidFill>
              </a:defRPr>
            </a:lvl1pPr>
          </a:lstStyle>
          <a:p>
            <a:pPr lvl="0"/>
            <a:r>
              <a:rPr lang="en-US"/>
              <a:t>Edit Master text styles</a:t>
            </a:r>
          </a:p>
        </p:txBody>
      </p:sp>
      <p:sp>
        <p:nvSpPr>
          <p:cNvPr id="14" name="Picture Placeholder 2"/>
          <p:cNvSpPr>
            <a:spLocks noGrp="1"/>
          </p:cNvSpPr>
          <p:nvPr>
            <p:ph type="pic" sz="quarter" idx="19"/>
          </p:nvPr>
        </p:nvSpPr>
        <p:spPr>
          <a:xfrm>
            <a:off x="6324549" y="3968880"/>
            <a:ext cx="2461591" cy="1638158"/>
          </a:xfrm>
          <a:solidFill>
            <a:schemeClr val="bg2"/>
          </a:solidFill>
        </p:spPr>
        <p:txBody>
          <a:bodyPr/>
          <a:lstStyle/>
          <a:p>
            <a:r>
              <a:rPr lang="en-US"/>
              <a:t>Click icon to add picture</a:t>
            </a:r>
            <a:endParaRPr lang="en-GB"/>
          </a:p>
        </p:txBody>
      </p:sp>
      <p:sp>
        <p:nvSpPr>
          <p:cNvPr id="17" name="Text Placeholder 12"/>
          <p:cNvSpPr>
            <a:spLocks noGrp="1"/>
          </p:cNvSpPr>
          <p:nvPr>
            <p:ph type="body" sz="quarter" idx="20"/>
          </p:nvPr>
        </p:nvSpPr>
        <p:spPr>
          <a:xfrm>
            <a:off x="1033617" y="3968881"/>
            <a:ext cx="2520000" cy="1638158"/>
          </a:xfrm>
          <a:noFill/>
        </p:spPr>
        <p:txBody>
          <a:bodyPr tIns="90000"/>
          <a:lstStyle>
            <a:lvl1pPr marL="0" indent="0" algn="r">
              <a:buNone/>
              <a:defRPr sz="2000">
                <a:solidFill>
                  <a:srgbClr val="373D59"/>
                </a:solidFill>
              </a:defRPr>
            </a:lvl1pPr>
          </a:lstStyle>
          <a:p>
            <a:pPr lvl="0"/>
            <a:r>
              <a:rPr lang="en-US"/>
              <a:t>Edit Master text styles</a:t>
            </a:r>
          </a:p>
        </p:txBody>
      </p:sp>
      <p:sp>
        <p:nvSpPr>
          <p:cNvPr id="18" name="Text Placeholder 12"/>
          <p:cNvSpPr>
            <a:spLocks noGrp="1"/>
          </p:cNvSpPr>
          <p:nvPr>
            <p:ph type="body" sz="quarter" idx="21"/>
          </p:nvPr>
        </p:nvSpPr>
        <p:spPr>
          <a:xfrm>
            <a:off x="8966322" y="2159956"/>
            <a:ext cx="2520000" cy="1638159"/>
          </a:xfrm>
          <a:noFill/>
        </p:spPr>
        <p:txBody>
          <a:bodyPr tIns="90000"/>
          <a:lstStyle>
            <a:lvl1pPr marL="0" indent="0" algn="l">
              <a:buNone/>
              <a:defRPr sz="2000">
                <a:solidFill>
                  <a:srgbClr val="373D59"/>
                </a:solidFill>
              </a:defRPr>
            </a:lvl1pPr>
          </a:lstStyle>
          <a:p>
            <a:pPr lvl="0"/>
            <a:r>
              <a:rPr lang="en-US"/>
              <a:t>Edit Master text styles</a:t>
            </a:r>
          </a:p>
        </p:txBody>
      </p:sp>
    </p:spTree>
    <p:extLst>
      <p:ext uri="{BB962C8B-B14F-4D97-AF65-F5344CB8AC3E}">
        <p14:creationId xmlns:p14="http://schemas.microsoft.com/office/powerpoint/2010/main" val="28009695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Picture Placeholder 2"/>
          <p:cNvSpPr>
            <a:spLocks noGrp="1"/>
          </p:cNvSpPr>
          <p:nvPr>
            <p:ph type="pic" sz="quarter" idx="13"/>
          </p:nvPr>
        </p:nvSpPr>
        <p:spPr>
          <a:xfrm>
            <a:off x="0" y="0"/>
            <a:ext cx="12192000" cy="3429000"/>
          </a:xfrm>
          <a:solidFill>
            <a:srgbClr val="D3E8F9"/>
          </a:solidFill>
        </p:spPr>
        <p:txBody>
          <a:bodyPr/>
          <a:lstStyle/>
          <a:p>
            <a:r>
              <a:rPr lang="en-US"/>
              <a:t>Click icon to add picture</a:t>
            </a:r>
            <a:endParaRPr lang="en-GB"/>
          </a:p>
        </p:txBody>
      </p:sp>
      <p:sp>
        <p:nvSpPr>
          <p:cNvPr id="2" name="Title 1"/>
          <p:cNvSpPr>
            <a:spLocks noGrp="1"/>
          </p:cNvSpPr>
          <p:nvPr>
            <p:ph type="title"/>
          </p:nvPr>
        </p:nvSpPr>
        <p:spPr>
          <a:xfrm>
            <a:off x="838200" y="2646643"/>
            <a:ext cx="10515600" cy="782357"/>
          </a:xfrm>
          <a:solidFill>
            <a:schemeClr val="bg1"/>
          </a:solidFill>
        </p:spPr>
        <p:txBody>
          <a:bodyPr/>
          <a:lstStyle/>
          <a:p>
            <a:r>
              <a:rPr lang="en-US"/>
              <a:t>Click to edit Master title style</a:t>
            </a:r>
            <a:endParaRPr lang="en-GB"/>
          </a:p>
        </p:txBody>
      </p:sp>
      <p:sp>
        <p:nvSpPr>
          <p:cNvPr id="3" name="Slide Number Placeholder 2"/>
          <p:cNvSpPr>
            <a:spLocks noGrp="1"/>
          </p:cNvSpPr>
          <p:nvPr>
            <p:ph type="sldNum" sz="quarter" idx="10"/>
          </p:nvPr>
        </p:nvSpPr>
        <p:spPr/>
        <p:txBody>
          <a:bodyPr/>
          <a:lstStyle/>
          <a:p>
            <a:fld id="{F46C79FD-C571-418B-AB0F-5EE936C85276}" type="slidenum">
              <a:rPr lang="en-GB" smtClean="0"/>
              <a:pPr/>
              <a:t>‹#›</a:t>
            </a:fld>
            <a:endParaRPr lang="en-GB"/>
          </a:p>
        </p:txBody>
      </p:sp>
      <p:sp>
        <p:nvSpPr>
          <p:cNvPr id="6" name="Text Placeholder 5"/>
          <p:cNvSpPr>
            <a:spLocks noGrp="1"/>
          </p:cNvSpPr>
          <p:nvPr>
            <p:ph type="body" sz="quarter" idx="14"/>
          </p:nvPr>
        </p:nvSpPr>
        <p:spPr>
          <a:xfrm>
            <a:off x="838200" y="3630613"/>
            <a:ext cx="10515600" cy="2035175"/>
          </a:xfrm>
        </p:spPr>
        <p:txBody>
          <a:bodyPr/>
          <a:lstStyle>
            <a:lvl1pPr>
              <a:defRPr>
                <a:solidFill>
                  <a:srgbClr val="373D59"/>
                </a:solidFill>
              </a:defRPr>
            </a:lvl1pPr>
            <a:lvl2pPr>
              <a:defRPr>
                <a:solidFill>
                  <a:srgbClr val="373D59"/>
                </a:solidFill>
              </a:defRPr>
            </a:lvl2pPr>
            <a:lvl3pPr>
              <a:defRPr>
                <a:solidFill>
                  <a:srgbClr val="373D59"/>
                </a:solidFill>
              </a:defRPr>
            </a:lvl3pPr>
            <a:lvl4pPr>
              <a:defRPr>
                <a:solidFill>
                  <a:srgbClr val="373D59"/>
                </a:solidFill>
              </a:defRPr>
            </a:lvl4pPr>
            <a:lvl5pPr>
              <a:defRPr>
                <a:solidFill>
                  <a:srgbClr val="373D59"/>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33656423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46C79FD-C571-418B-AB0F-5EE936C85276}" type="slidenum">
              <a:rPr lang="en-GB" smtClean="0"/>
              <a:t>‹#›</a:t>
            </a:fld>
            <a:endParaRPr lang="en-GB"/>
          </a:p>
        </p:txBody>
      </p:sp>
    </p:spTree>
    <p:extLst>
      <p:ext uri="{BB962C8B-B14F-4D97-AF65-F5344CB8AC3E}">
        <p14:creationId xmlns:p14="http://schemas.microsoft.com/office/powerpoint/2010/main" val="55280692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70" y="248"/>
            <a:ext cx="12190861" cy="6857502"/>
          </a:xfrm>
          <a:prstGeom prst="rect">
            <a:avLst/>
          </a:prstGeom>
        </p:spPr>
      </p:pic>
      <p:sp>
        <p:nvSpPr>
          <p:cNvPr id="9" name="Title 1"/>
          <p:cNvSpPr>
            <a:spLocks noGrp="1"/>
          </p:cNvSpPr>
          <p:nvPr>
            <p:ph type="title"/>
          </p:nvPr>
        </p:nvSpPr>
        <p:spPr>
          <a:xfrm>
            <a:off x="402779" y="1266817"/>
            <a:ext cx="11045707" cy="1325563"/>
          </a:xfrm>
          <a:prstGeom prst="rect">
            <a:avLst/>
          </a:prstGeom>
        </p:spPr>
        <p:txBody>
          <a:bodyPr>
            <a:normAutofit/>
          </a:bodyPr>
          <a:lstStyle>
            <a:lvl1pPr>
              <a:defRPr sz="3500" b="1">
                <a:solidFill>
                  <a:schemeClr val="accent1"/>
                </a:solidFill>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10" name="Content Placeholder 2"/>
          <p:cNvSpPr>
            <a:spLocks noGrp="1"/>
          </p:cNvSpPr>
          <p:nvPr>
            <p:ph idx="1"/>
          </p:nvPr>
        </p:nvSpPr>
        <p:spPr>
          <a:xfrm>
            <a:off x="402776" y="2059658"/>
            <a:ext cx="11045709" cy="4311206"/>
          </a:xfrm>
          <a:prstGeom prst="rect">
            <a:avLst/>
          </a:prstGeom>
        </p:spPr>
        <p:txBody>
          <a:bodyPr/>
          <a:lstStyle>
            <a:lvl1pPr>
              <a:buClr>
                <a:schemeClr val="tx2"/>
              </a:buClr>
              <a:defRPr>
                <a:latin typeface="Arial" panose="020B0604020202020204" pitchFamily="34" charset="0"/>
                <a:cs typeface="Arial" panose="020B0604020202020204" pitchFamily="34" charset="0"/>
              </a:defRPr>
            </a:lvl1pPr>
            <a:lvl2pPr marL="536575" indent="-274638">
              <a:buFont typeface="Segoe UI" panose="020B0502040204020203" pitchFamily="34" charset="0"/>
              <a:buChar char="-"/>
              <a:defRPr>
                <a:latin typeface="Arial" panose="020B0604020202020204" pitchFamily="34" charset="0"/>
                <a:cs typeface="Arial" panose="020B0604020202020204" pitchFamily="34" charset="0"/>
              </a:defRPr>
            </a:lvl2pPr>
            <a:lvl3pPr marL="536575" indent="-274638">
              <a:defRPr>
                <a:latin typeface="Segoe UI" panose="020B0502040204020203" pitchFamily="34" charset="0"/>
                <a:cs typeface="Segoe UI" panose="020B0502040204020203" pitchFamily="34" charset="0"/>
              </a:defRPr>
            </a:lvl3pPr>
            <a:lvl4pPr marL="536575" indent="-274638">
              <a:defRPr>
                <a:latin typeface="Segoe UI" panose="020B0502040204020203" pitchFamily="34" charset="0"/>
                <a:cs typeface="Segoe UI" panose="020B0502040204020203" pitchFamily="34" charset="0"/>
              </a:defRPr>
            </a:lvl4pPr>
            <a:lvl5pPr marL="536575" indent="-274638">
              <a:defRPr>
                <a:latin typeface="Segoe UI" panose="020B0502040204020203" pitchFamily="34" charset="0"/>
                <a:cs typeface="Segoe UI" panose="020B0502040204020203" pitchFamily="34" charset="0"/>
              </a:defRPr>
            </a:lvl5pPr>
          </a:lstStyle>
          <a:p>
            <a:pPr lvl="0"/>
            <a:r>
              <a:rPr lang="en-US"/>
              <a:t>Edit Master text styles</a:t>
            </a:r>
          </a:p>
          <a:p>
            <a:pPr lvl="1"/>
            <a:r>
              <a:rPr lang="en-US"/>
              <a:t>Second level</a:t>
            </a:r>
          </a:p>
        </p:txBody>
      </p:sp>
      <p:sp>
        <p:nvSpPr>
          <p:cNvPr id="8" name="Slide Number Placeholder 5"/>
          <p:cNvSpPr txBox="1">
            <a:spLocks/>
          </p:cNvSpPr>
          <p:nvPr userDrawn="1"/>
        </p:nvSpPr>
        <p:spPr>
          <a:xfrm>
            <a:off x="11477514" y="6370864"/>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Segoe UI" panose="020B0502040204020203" pitchFamily="34" charset="0"/>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E51B46D-6379-471F-B62F-8DF864A0151A}" type="slidenum">
              <a:rPr lang="en-GB" sz="1200" smtClean="0"/>
              <a:pPr/>
              <a:t>‹#›</a:t>
            </a:fld>
            <a:endParaRPr lang="en-GB" sz="1200"/>
          </a:p>
        </p:txBody>
      </p:sp>
    </p:spTree>
    <p:extLst>
      <p:ext uri="{BB962C8B-B14F-4D97-AF65-F5344CB8AC3E}">
        <p14:creationId xmlns:p14="http://schemas.microsoft.com/office/powerpoint/2010/main" val="313410176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70" y="248"/>
            <a:ext cx="12190861" cy="6857502"/>
          </a:xfrm>
          <a:prstGeom prst="rect">
            <a:avLst/>
          </a:prstGeom>
        </p:spPr>
      </p:pic>
      <p:sp>
        <p:nvSpPr>
          <p:cNvPr id="9" name="Title 1"/>
          <p:cNvSpPr>
            <a:spLocks noGrp="1"/>
          </p:cNvSpPr>
          <p:nvPr>
            <p:ph type="title"/>
          </p:nvPr>
        </p:nvSpPr>
        <p:spPr>
          <a:xfrm>
            <a:off x="575400" y="1266817"/>
            <a:ext cx="11041200" cy="792841"/>
          </a:xfrm>
          <a:prstGeom prst="rect">
            <a:avLst/>
          </a:prstGeom>
        </p:spPr>
        <p:txBody>
          <a:bodyPr lIns="0" tIns="0" rIns="0" bIns="0">
            <a:noAutofit/>
          </a:bodyPr>
          <a:lstStyle>
            <a:lvl1pPr>
              <a:defRPr sz="3500" b="1">
                <a:solidFill>
                  <a:schemeClr val="accent1"/>
                </a:solidFill>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10" name="Content Placeholder 2"/>
          <p:cNvSpPr>
            <a:spLocks noGrp="1"/>
          </p:cNvSpPr>
          <p:nvPr>
            <p:ph idx="1" hasCustomPrompt="1"/>
          </p:nvPr>
        </p:nvSpPr>
        <p:spPr>
          <a:xfrm>
            <a:off x="575400" y="2059658"/>
            <a:ext cx="11041200" cy="4264942"/>
          </a:xfrm>
          <a:prstGeom prst="rect">
            <a:avLst/>
          </a:prstGeom>
        </p:spPr>
        <p:txBody>
          <a:bodyPr lIns="0" tIns="0" rIns="0" bIns="0"/>
          <a:lstStyle>
            <a:lvl1pPr>
              <a:buClr>
                <a:schemeClr val="tx2"/>
              </a:buClr>
              <a:defRPr>
                <a:latin typeface="Arial" panose="020B0604020202020204" pitchFamily="34" charset="0"/>
                <a:cs typeface="Arial" panose="020B0604020202020204" pitchFamily="34" charset="0"/>
              </a:defRPr>
            </a:lvl1pPr>
            <a:lvl2pPr marL="536575" indent="-274638">
              <a:buFont typeface="Segoe UI" panose="020B0502040204020203" pitchFamily="34" charset="0"/>
              <a:buChar char="-"/>
              <a:defRPr>
                <a:latin typeface="Arial" panose="020B0604020202020204" pitchFamily="34" charset="0"/>
                <a:cs typeface="Arial" panose="020B0604020202020204" pitchFamily="34" charset="0"/>
              </a:defRPr>
            </a:lvl2pPr>
            <a:lvl3pPr marL="536575" indent="-274638">
              <a:defRPr>
                <a:latin typeface="Segoe UI" panose="020B0502040204020203" pitchFamily="34" charset="0"/>
                <a:cs typeface="Segoe UI" panose="020B0502040204020203" pitchFamily="34" charset="0"/>
              </a:defRPr>
            </a:lvl3pPr>
            <a:lvl4pPr marL="536575" indent="-274638">
              <a:defRPr>
                <a:latin typeface="Segoe UI" panose="020B0502040204020203" pitchFamily="34" charset="0"/>
                <a:cs typeface="Segoe UI" panose="020B0502040204020203" pitchFamily="34" charset="0"/>
              </a:defRPr>
            </a:lvl4pPr>
            <a:lvl5pPr marL="536575" indent="-274638">
              <a:defRPr>
                <a:latin typeface="Segoe UI" panose="020B0502040204020203" pitchFamily="34" charset="0"/>
                <a:cs typeface="Segoe UI" panose="020B0502040204020203" pitchFamily="34" charset="0"/>
              </a:defRPr>
            </a:lvl5pPr>
          </a:lstStyle>
          <a:p>
            <a:pPr lvl="0"/>
            <a:r>
              <a:rPr lang="en-US"/>
              <a:t>Edit Master text styles</a:t>
            </a:r>
          </a:p>
          <a:p>
            <a:pPr lvl="1"/>
            <a:r>
              <a:rPr lang="en-US"/>
              <a:t>Second level</a:t>
            </a:r>
          </a:p>
        </p:txBody>
      </p:sp>
      <p:sp>
        <p:nvSpPr>
          <p:cNvPr id="8" name="Slide Number Placeholder 5"/>
          <p:cNvSpPr txBox="1">
            <a:spLocks/>
          </p:cNvSpPr>
          <p:nvPr userDrawn="1"/>
        </p:nvSpPr>
        <p:spPr>
          <a:xfrm>
            <a:off x="11477514" y="6370864"/>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Segoe UI" panose="020B0502040204020203" pitchFamily="34" charset="0"/>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E51B46D-6379-471F-B62F-8DF864A0151A}" type="slidenum">
              <a:rPr lang="en-GB" sz="1200" smtClean="0"/>
              <a:pPr/>
              <a:t>‹#›</a:t>
            </a:fld>
            <a:endParaRPr lang="en-GB" sz="1200"/>
          </a:p>
        </p:txBody>
      </p:sp>
    </p:spTree>
    <p:extLst>
      <p:ext uri="{BB962C8B-B14F-4D97-AF65-F5344CB8AC3E}">
        <p14:creationId xmlns:p14="http://schemas.microsoft.com/office/powerpoint/2010/main" val="61676875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70" y="0"/>
            <a:ext cx="12189460" cy="6858000"/>
          </a:xfrm>
          <a:prstGeom prst="rect">
            <a:avLst/>
          </a:prstGeom>
        </p:spPr>
      </p:pic>
      <p:sp>
        <p:nvSpPr>
          <p:cNvPr id="10" name="Slide Number Placeholder 5"/>
          <p:cNvSpPr txBox="1">
            <a:spLocks/>
          </p:cNvSpPr>
          <p:nvPr userDrawn="1"/>
        </p:nvSpPr>
        <p:spPr>
          <a:xfrm>
            <a:off x="11477514" y="6370864"/>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Segoe UI" panose="020B0502040204020203" pitchFamily="34" charset="0"/>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E51B46D-6379-471F-B62F-8DF864A0151A}" type="slidenum">
              <a:rPr lang="en-GB" sz="1200" smtClean="0"/>
              <a:pPr/>
              <a:t>‹#›</a:t>
            </a:fld>
            <a:endParaRPr lang="en-GB" sz="1200"/>
          </a:p>
        </p:txBody>
      </p:sp>
      <p:sp>
        <p:nvSpPr>
          <p:cNvPr id="6" name="Title 1"/>
          <p:cNvSpPr>
            <a:spLocks noGrp="1"/>
          </p:cNvSpPr>
          <p:nvPr>
            <p:ph type="title" hasCustomPrompt="1"/>
          </p:nvPr>
        </p:nvSpPr>
        <p:spPr>
          <a:xfrm>
            <a:off x="555969" y="3082917"/>
            <a:ext cx="11080186" cy="1616083"/>
          </a:xfrm>
          <a:prstGeom prst="rect">
            <a:avLst/>
          </a:prstGeom>
        </p:spPr>
        <p:txBody>
          <a:bodyPr>
            <a:normAutofit/>
          </a:bodyPr>
          <a:lstStyle>
            <a:lvl1pPr algn="ctr">
              <a:defRPr sz="4000" b="1">
                <a:solidFill>
                  <a:schemeClr val="accent1"/>
                </a:solidFill>
                <a:latin typeface="Arial" panose="020B0604020202020204" pitchFamily="34" charset="0"/>
                <a:cs typeface="Arial" panose="020B0604020202020204" pitchFamily="34" charset="0"/>
              </a:defRPr>
            </a:lvl1pPr>
          </a:lstStyle>
          <a:p>
            <a:r>
              <a:rPr lang="en-US"/>
              <a:t>Section Titles</a:t>
            </a:r>
            <a:endParaRPr lang="en-GB"/>
          </a:p>
        </p:txBody>
      </p:sp>
    </p:spTree>
    <p:extLst>
      <p:ext uri="{BB962C8B-B14F-4D97-AF65-F5344CB8AC3E}">
        <p14:creationId xmlns:p14="http://schemas.microsoft.com/office/powerpoint/2010/main" val="299547274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71" y="249"/>
            <a:ext cx="12191427" cy="6857821"/>
          </a:xfrm>
          <a:prstGeom prst="rect">
            <a:avLst/>
          </a:prstGeom>
        </p:spPr>
      </p:pic>
      <p:sp>
        <p:nvSpPr>
          <p:cNvPr id="8" name="Title 1"/>
          <p:cNvSpPr>
            <a:spLocks noGrp="1"/>
          </p:cNvSpPr>
          <p:nvPr>
            <p:ph type="ctrTitle" hasCustomPrompt="1"/>
          </p:nvPr>
        </p:nvSpPr>
        <p:spPr>
          <a:xfrm>
            <a:off x="406404" y="4350657"/>
            <a:ext cx="9144000" cy="933763"/>
          </a:xfrm>
          <a:prstGeom prst="rect">
            <a:avLst/>
          </a:prstGeom>
        </p:spPr>
        <p:txBody>
          <a:bodyPr anchor="b">
            <a:normAutofit/>
          </a:bodyPr>
          <a:lstStyle>
            <a:lvl1pPr algn="l">
              <a:defRPr sz="3200" b="1">
                <a:solidFill>
                  <a:schemeClr val="bg1"/>
                </a:solidFill>
                <a:latin typeface="Arial" panose="020B0604020202020204" pitchFamily="34" charset="0"/>
                <a:cs typeface="Arial" panose="020B0604020202020204" pitchFamily="34" charset="0"/>
              </a:defRPr>
            </a:lvl1pPr>
          </a:lstStyle>
          <a:p>
            <a:r>
              <a:rPr lang="en-US"/>
              <a:t>Click to add title</a:t>
            </a:r>
            <a:endParaRPr lang="en-GB"/>
          </a:p>
        </p:txBody>
      </p:sp>
      <p:sp>
        <p:nvSpPr>
          <p:cNvPr id="9" name="Subtitle 2"/>
          <p:cNvSpPr>
            <a:spLocks noGrp="1"/>
          </p:cNvSpPr>
          <p:nvPr>
            <p:ph type="subTitle" idx="1" hasCustomPrompt="1"/>
          </p:nvPr>
        </p:nvSpPr>
        <p:spPr>
          <a:xfrm>
            <a:off x="420913" y="5305880"/>
            <a:ext cx="9144000" cy="1655762"/>
          </a:xfrm>
          <a:prstGeom prst="rect">
            <a:avLst/>
          </a:prstGeom>
        </p:spPr>
        <p:txBody>
          <a:bodyPr>
            <a:normAutofit/>
          </a:bodyPr>
          <a:lstStyle>
            <a:lvl1pPr marL="0" indent="0" algn="l">
              <a:buNone/>
              <a:defRPr sz="2400">
                <a:solidFill>
                  <a:schemeClr val="accent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endParaRPr lang="en-GB"/>
          </a:p>
        </p:txBody>
      </p:sp>
    </p:spTree>
    <p:extLst>
      <p:ext uri="{BB962C8B-B14F-4D97-AF65-F5344CB8AC3E}">
        <p14:creationId xmlns:p14="http://schemas.microsoft.com/office/powerpoint/2010/main" val="17322166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84" y="1213"/>
            <a:ext cx="12187431" cy="6855572"/>
          </a:xfrm>
          <a:prstGeom prst="rect">
            <a:avLst/>
          </a:prstGeom>
        </p:spPr>
      </p:pic>
    </p:spTree>
    <p:extLst>
      <p:ext uri="{BB962C8B-B14F-4D97-AF65-F5344CB8AC3E}">
        <p14:creationId xmlns:p14="http://schemas.microsoft.com/office/powerpoint/2010/main" val="345295283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85" y="571"/>
            <a:ext cx="12187429" cy="6856857"/>
          </a:xfrm>
          <a:prstGeom prst="rect">
            <a:avLst/>
          </a:prstGeom>
        </p:spPr>
      </p:pic>
      <p:sp>
        <p:nvSpPr>
          <p:cNvPr id="4" name="Title 1"/>
          <p:cNvSpPr>
            <a:spLocks noGrp="1"/>
          </p:cNvSpPr>
          <p:nvPr>
            <p:ph type="ctrTitle"/>
          </p:nvPr>
        </p:nvSpPr>
        <p:spPr>
          <a:xfrm>
            <a:off x="1433015" y="4585643"/>
            <a:ext cx="10399593" cy="603239"/>
          </a:xfrm>
          <a:prstGeom prst="rect">
            <a:avLst/>
          </a:prstGeom>
        </p:spPr>
        <p:txBody>
          <a:bodyPr anchor="b">
            <a:normAutofit/>
          </a:bodyPr>
          <a:lstStyle>
            <a:lvl1pPr algn="l">
              <a:defRPr sz="3200" b="0">
                <a:solidFill>
                  <a:schemeClr val="bg1"/>
                </a:solidFill>
                <a:latin typeface="Arial" panose="020B0604020202020204" pitchFamily="34" charset="0"/>
                <a:cs typeface="Arial" panose="020B0604020202020204" pitchFamily="34" charset="0"/>
              </a:defRPr>
            </a:lvl1pPr>
          </a:lstStyle>
          <a:p>
            <a:r>
              <a:rPr lang="en-US"/>
              <a:t>Click to edit Master title style</a:t>
            </a:r>
            <a:endParaRPr lang="en-GB"/>
          </a:p>
        </p:txBody>
      </p:sp>
    </p:spTree>
    <p:extLst>
      <p:ext uri="{BB962C8B-B14F-4D97-AF65-F5344CB8AC3E}">
        <p14:creationId xmlns:p14="http://schemas.microsoft.com/office/powerpoint/2010/main" val="333660399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70" y="0"/>
            <a:ext cx="12189460" cy="6858000"/>
          </a:xfrm>
          <a:prstGeom prst="rect">
            <a:avLst/>
          </a:prstGeom>
        </p:spPr>
      </p:pic>
      <p:sp>
        <p:nvSpPr>
          <p:cNvPr id="10" name="Slide Number Placeholder 5"/>
          <p:cNvSpPr txBox="1">
            <a:spLocks/>
          </p:cNvSpPr>
          <p:nvPr userDrawn="1"/>
        </p:nvSpPr>
        <p:spPr>
          <a:xfrm>
            <a:off x="11477514" y="6370864"/>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Segoe UI" panose="020B0502040204020203" pitchFamily="34" charset="0"/>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E51B46D-6379-471F-B62F-8DF864A0151A}" type="slidenum">
              <a:rPr lang="en-GB" sz="1200" smtClean="0"/>
              <a:pPr/>
              <a:t>‹#›</a:t>
            </a:fld>
            <a:endParaRPr lang="en-GB" sz="1200"/>
          </a:p>
        </p:txBody>
      </p:sp>
      <p:sp>
        <p:nvSpPr>
          <p:cNvPr id="6" name="Title 1"/>
          <p:cNvSpPr>
            <a:spLocks noGrp="1"/>
          </p:cNvSpPr>
          <p:nvPr>
            <p:ph type="title" hasCustomPrompt="1"/>
          </p:nvPr>
        </p:nvSpPr>
        <p:spPr>
          <a:xfrm>
            <a:off x="555969" y="3082917"/>
            <a:ext cx="11080186" cy="1616083"/>
          </a:xfrm>
          <a:prstGeom prst="rect">
            <a:avLst/>
          </a:prstGeom>
        </p:spPr>
        <p:txBody>
          <a:bodyPr>
            <a:normAutofit/>
          </a:bodyPr>
          <a:lstStyle>
            <a:lvl1pPr algn="ctr">
              <a:defRPr sz="4000" b="1">
                <a:solidFill>
                  <a:schemeClr val="accent1"/>
                </a:solidFill>
                <a:latin typeface="Arial" panose="020B0604020202020204" pitchFamily="34" charset="0"/>
                <a:cs typeface="Arial" panose="020B0604020202020204" pitchFamily="34" charset="0"/>
              </a:defRPr>
            </a:lvl1pPr>
          </a:lstStyle>
          <a:p>
            <a:r>
              <a:rPr lang="en-US"/>
              <a:t>Section Titles</a:t>
            </a:r>
            <a:endParaRPr lang="en-GB"/>
          </a:p>
        </p:txBody>
      </p:sp>
    </p:spTree>
    <p:extLst>
      <p:ext uri="{BB962C8B-B14F-4D97-AF65-F5344CB8AC3E}">
        <p14:creationId xmlns:p14="http://schemas.microsoft.com/office/powerpoint/2010/main" val="335586963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70" y="248"/>
            <a:ext cx="12190861" cy="6857502"/>
          </a:xfrm>
          <a:prstGeom prst="rect">
            <a:avLst/>
          </a:prstGeom>
        </p:spPr>
      </p:pic>
      <p:sp>
        <p:nvSpPr>
          <p:cNvPr id="9" name="Title 1"/>
          <p:cNvSpPr>
            <a:spLocks noGrp="1"/>
          </p:cNvSpPr>
          <p:nvPr>
            <p:ph type="title"/>
          </p:nvPr>
        </p:nvSpPr>
        <p:spPr>
          <a:xfrm>
            <a:off x="402779" y="1266817"/>
            <a:ext cx="11045707" cy="1325563"/>
          </a:xfrm>
          <a:prstGeom prst="rect">
            <a:avLst/>
          </a:prstGeom>
        </p:spPr>
        <p:txBody>
          <a:bodyPr>
            <a:normAutofit/>
          </a:bodyPr>
          <a:lstStyle>
            <a:lvl1pPr>
              <a:defRPr sz="3500" b="1">
                <a:solidFill>
                  <a:schemeClr val="accent1"/>
                </a:solidFill>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10" name="Content Placeholder 2"/>
          <p:cNvSpPr>
            <a:spLocks noGrp="1"/>
          </p:cNvSpPr>
          <p:nvPr>
            <p:ph idx="1"/>
          </p:nvPr>
        </p:nvSpPr>
        <p:spPr>
          <a:xfrm>
            <a:off x="402776" y="2059658"/>
            <a:ext cx="11045709" cy="4311206"/>
          </a:xfrm>
          <a:prstGeom prst="rect">
            <a:avLst/>
          </a:prstGeom>
        </p:spPr>
        <p:txBody>
          <a:bodyPr/>
          <a:lstStyle>
            <a:lvl1pPr>
              <a:buClr>
                <a:schemeClr val="tx2"/>
              </a:buClr>
              <a:defRPr>
                <a:latin typeface="Arial" panose="020B0604020202020204" pitchFamily="34" charset="0"/>
                <a:cs typeface="Arial" panose="020B0604020202020204" pitchFamily="34" charset="0"/>
              </a:defRPr>
            </a:lvl1pPr>
            <a:lvl2pPr marL="536575" indent="-274638">
              <a:buFont typeface="Segoe UI" panose="020B0502040204020203" pitchFamily="34" charset="0"/>
              <a:buChar char="-"/>
              <a:defRPr>
                <a:latin typeface="Arial" panose="020B0604020202020204" pitchFamily="34" charset="0"/>
                <a:cs typeface="Arial" panose="020B0604020202020204" pitchFamily="34" charset="0"/>
              </a:defRPr>
            </a:lvl2pPr>
            <a:lvl3pPr marL="536575" indent="-274638">
              <a:defRPr>
                <a:latin typeface="Segoe UI" panose="020B0502040204020203" pitchFamily="34" charset="0"/>
                <a:cs typeface="Segoe UI" panose="020B0502040204020203" pitchFamily="34" charset="0"/>
              </a:defRPr>
            </a:lvl3pPr>
            <a:lvl4pPr marL="536575" indent="-274638">
              <a:defRPr>
                <a:latin typeface="Segoe UI" panose="020B0502040204020203" pitchFamily="34" charset="0"/>
                <a:cs typeface="Segoe UI" panose="020B0502040204020203" pitchFamily="34" charset="0"/>
              </a:defRPr>
            </a:lvl4pPr>
            <a:lvl5pPr marL="536575" indent="-274638">
              <a:defRPr>
                <a:latin typeface="Segoe UI" panose="020B0502040204020203" pitchFamily="34" charset="0"/>
                <a:cs typeface="Segoe UI" panose="020B0502040204020203" pitchFamily="34" charset="0"/>
              </a:defRPr>
            </a:lvl5pPr>
          </a:lstStyle>
          <a:p>
            <a:pPr lvl="0"/>
            <a:r>
              <a:rPr lang="en-US"/>
              <a:t>Edit Master text styles</a:t>
            </a:r>
          </a:p>
          <a:p>
            <a:pPr lvl="1"/>
            <a:r>
              <a:rPr lang="en-US"/>
              <a:t>Second level</a:t>
            </a:r>
          </a:p>
        </p:txBody>
      </p:sp>
      <p:sp>
        <p:nvSpPr>
          <p:cNvPr id="8" name="Slide Number Placeholder 5"/>
          <p:cNvSpPr txBox="1">
            <a:spLocks/>
          </p:cNvSpPr>
          <p:nvPr userDrawn="1"/>
        </p:nvSpPr>
        <p:spPr>
          <a:xfrm>
            <a:off x="11477514" y="6370864"/>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Segoe UI" panose="020B0502040204020203" pitchFamily="34" charset="0"/>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E51B46D-6379-471F-B62F-8DF864A0151A}" type="slidenum">
              <a:rPr lang="en-GB" sz="1200" smtClean="0"/>
              <a:pPr/>
              <a:t>‹#›</a:t>
            </a:fld>
            <a:endParaRPr lang="en-GB" sz="1200"/>
          </a:p>
        </p:txBody>
      </p:sp>
    </p:spTree>
    <p:extLst>
      <p:ext uri="{BB962C8B-B14F-4D97-AF65-F5344CB8AC3E}">
        <p14:creationId xmlns:p14="http://schemas.microsoft.com/office/powerpoint/2010/main" val="134638418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0_Title and Content">
    <p:spTree>
      <p:nvGrpSpPr>
        <p:cNvPr id="1" name=""/>
        <p:cNvGrpSpPr/>
        <p:nvPr/>
      </p:nvGrpSpPr>
      <p:grpSpPr>
        <a:xfrm>
          <a:off x="0" y="0"/>
          <a:ext cx="0" cy="0"/>
          <a:chOff x="0" y="0"/>
          <a:chExt cx="0" cy="0"/>
        </a:xfrm>
      </p:grpSpPr>
      <p:sp>
        <p:nvSpPr>
          <p:cNvPr id="10" name="Content Placeholder 2"/>
          <p:cNvSpPr>
            <a:spLocks noGrp="1"/>
          </p:cNvSpPr>
          <p:nvPr>
            <p:ph idx="1"/>
          </p:nvPr>
        </p:nvSpPr>
        <p:spPr>
          <a:xfrm>
            <a:off x="570201" y="3592040"/>
            <a:ext cx="11045709" cy="1184149"/>
          </a:xfrm>
          <a:prstGeom prst="rect">
            <a:avLst/>
          </a:prstGeom>
        </p:spPr>
        <p:txBody>
          <a:bodyPr/>
          <a:lstStyle>
            <a:lvl1pPr marL="0" indent="0" algn="ctr">
              <a:buClr>
                <a:srgbClr val="CC2F2F"/>
              </a:buClr>
              <a:buNone/>
              <a:defRPr>
                <a:solidFill>
                  <a:schemeClr val="accent1"/>
                </a:solidFill>
                <a:latin typeface="Arial" panose="020B0604020202020204" pitchFamily="34" charset="0"/>
                <a:cs typeface="Arial" panose="020B0604020202020204" pitchFamily="34" charset="0"/>
              </a:defRPr>
            </a:lvl1pPr>
            <a:lvl2pPr marL="261937" indent="0">
              <a:buFont typeface="Segoe UI" panose="020B0502040204020203" pitchFamily="34" charset="0"/>
              <a:buNone/>
              <a:defRPr>
                <a:solidFill>
                  <a:schemeClr val="bg2"/>
                </a:solidFill>
                <a:latin typeface="Segoe UI" panose="020B0502040204020203" pitchFamily="34" charset="0"/>
                <a:cs typeface="Segoe UI" panose="020B0502040204020203" pitchFamily="34" charset="0"/>
              </a:defRPr>
            </a:lvl2pPr>
            <a:lvl3pPr marL="536575" indent="-274638">
              <a:defRPr>
                <a:latin typeface="Segoe UI" panose="020B0502040204020203" pitchFamily="34" charset="0"/>
                <a:cs typeface="Segoe UI" panose="020B0502040204020203" pitchFamily="34" charset="0"/>
              </a:defRPr>
            </a:lvl3pPr>
            <a:lvl4pPr marL="536575" indent="-274638">
              <a:defRPr>
                <a:latin typeface="Segoe UI" panose="020B0502040204020203" pitchFamily="34" charset="0"/>
                <a:cs typeface="Segoe UI" panose="020B0502040204020203" pitchFamily="34" charset="0"/>
              </a:defRPr>
            </a:lvl4pPr>
            <a:lvl5pPr marL="536575" indent="-274638">
              <a:defRPr>
                <a:latin typeface="Segoe UI" panose="020B0502040204020203" pitchFamily="34" charset="0"/>
                <a:cs typeface="Segoe UI" panose="020B0502040204020203" pitchFamily="34" charset="0"/>
              </a:defRPr>
            </a:lvl5pPr>
          </a:lstStyle>
          <a:p>
            <a:pPr lvl="0"/>
            <a:r>
              <a:rPr lang="en-US"/>
              <a:t>Edit Master text styles</a:t>
            </a:r>
          </a:p>
        </p:txBody>
      </p:sp>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72" y="250"/>
            <a:ext cx="12190855" cy="6857499"/>
          </a:xfrm>
          <a:prstGeom prst="rect">
            <a:avLst/>
          </a:prstGeom>
        </p:spPr>
      </p:pic>
      <p:sp>
        <p:nvSpPr>
          <p:cNvPr id="5" name="TextBox 4"/>
          <p:cNvSpPr txBox="1"/>
          <p:nvPr userDrawn="1"/>
        </p:nvSpPr>
        <p:spPr>
          <a:xfrm>
            <a:off x="3092711" y="5556092"/>
            <a:ext cx="6000688" cy="827919"/>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700" b="0" i="0" u="none" strike="noStrike" kern="1200" cap="none" spc="0" normalizeH="0" baseline="0" noProof="0">
                <a:ln>
                  <a:noFill/>
                </a:ln>
                <a:solidFill>
                  <a:schemeClr val="accent1"/>
                </a:solidFill>
                <a:effectLst/>
                <a:uLnTx/>
                <a:uFillTx/>
                <a:latin typeface="Segoe UI" panose="020B0502040204020203" pitchFamily="34" charset="0"/>
                <a:ea typeface="+mn-ea"/>
                <a:cs typeface="Segoe UI" panose="020B0502040204020203" pitchFamily="34" charset="0"/>
              </a:rPr>
              <a:t>© European Union, 2021</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700" b="0" i="0" u="none" strike="noStrike" kern="1200" cap="none" spc="0" normalizeH="0" baseline="0" noProof="0">
                <a:ln>
                  <a:noFill/>
                </a:ln>
                <a:solidFill>
                  <a:schemeClr val="accent1"/>
                </a:solidFill>
                <a:effectLst/>
                <a:uLnTx/>
                <a:uFillTx/>
                <a:latin typeface="Segoe UI" panose="020B0502040204020203" pitchFamily="34" charset="0"/>
                <a:ea typeface="+mn-ea"/>
                <a:cs typeface="Segoe UI" panose="020B0502040204020203" pitchFamily="34" charset="0"/>
              </a:rPr>
              <a:t>Reuse is </a:t>
            </a:r>
            <a:r>
              <a:rPr kumimoji="0" lang="en-US" sz="700" b="0" i="0" u="none" strike="noStrike" kern="1200" cap="none" spc="0" normalizeH="0" baseline="0" noProof="0" err="1">
                <a:ln>
                  <a:noFill/>
                </a:ln>
                <a:solidFill>
                  <a:schemeClr val="accent1"/>
                </a:solidFill>
                <a:effectLst/>
                <a:uLnTx/>
                <a:uFillTx/>
                <a:latin typeface="Segoe UI" panose="020B0502040204020203" pitchFamily="34" charset="0"/>
                <a:ea typeface="+mn-ea"/>
                <a:cs typeface="Segoe UI" panose="020B0502040204020203" pitchFamily="34" charset="0"/>
              </a:rPr>
              <a:t>authorised</a:t>
            </a:r>
            <a:r>
              <a:rPr kumimoji="0" lang="en-US" sz="700" b="0" i="0" u="none" strike="noStrike" kern="1200" cap="none" spc="0" normalizeH="0" baseline="0" noProof="0">
                <a:ln>
                  <a:noFill/>
                </a:ln>
                <a:solidFill>
                  <a:schemeClr val="accent1"/>
                </a:solidFill>
                <a:effectLst/>
                <a:uLnTx/>
                <a:uFillTx/>
                <a:latin typeface="Segoe UI" panose="020B0502040204020203" pitchFamily="34" charset="0"/>
                <a:ea typeface="+mn-ea"/>
                <a:cs typeface="Segoe UI" panose="020B0502040204020203" pitchFamily="34" charset="0"/>
              </a:rPr>
              <a:t> provided the source is acknowledged and the original meaning or message of the document are not distorted. The European Commission shall not be liable for any consequence stemming from the reuse. The reuse policy of the European Commission documents is implemented by Commission Decision 2011/833/EU of 12 December 2011 on the reuse of Commission documents (OJ L 330, 14.12.2011, p. 39).</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700" b="0" i="0" u="none" strike="noStrike" kern="1200" cap="none" spc="0" normalizeH="0" baseline="0" noProof="0">
                <a:ln>
                  <a:noFill/>
                </a:ln>
                <a:solidFill>
                  <a:schemeClr val="accent1"/>
                </a:solidFill>
                <a:effectLst/>
                <a:uLnTx/>
                <a:uFillTx/>
                <a:latin typeface="Segoe UI" panose="020B0502040204020203" pitchFamily="34" charset="0"/>
                <a:ea typeface="+mn-ea"/>
                <a:cs typeface="Segoe UI" panose="020B0502040204020203" pitchFamily="34" charset="0"/>
              </a:rPr>
              <a:t>All images © European Union, unless otherwise stated. Icons © </a:t>
            </a:r>
            <a:r>
              <a:rPr kumimoji="0" lang="en-US" sz="700" b="0" i="0" u="none" strike="noStrike" kern="1200" cap="none" spc="0" normalizeH="0" baseline="0" noProof="0" err="1">
                <a:ln>
                  <a:noFill/>
                </a:ln>
                <a:solidFill>
                  <a:schemeClr val="accent1"/>
                </a:solidFill>
                <a:effectLst/>
                <a:uLnTx/>
                <a:uFillTx/>
                <a:latin typeface="Segoe UI" panose="020B0502040204020203" pitchFamily="34" charset="0"/>
                <a:ea typeface="+mn-ea"/>
                <a:cs typeface="Segoe UI" panose="020B0502040204020203" pitchFamily="34" charset="0"/>
              </a:rPr>
              <a:t>Flaticon</a:t>
            </a:r>
            <a:r>
              <a:rPr kumimoji="0" lang="en-US" sz="700" b="0" i="0" u="none" strike="noStrike" kern="1200" cap="none" spc="0" normalizeH="0" baseline="0" noProof="0">
                <a:ln>
                  <a:noFill/>
                </a:ln>
                <a:solidFill>
                  <a:schemeClr val="accent1"/>
                </a:solidFill>
                <a:effectLst/>
                <a:uLnTx/>
                <a:uFillTx/>
                <a:latin typeface="Segoe UI" panose="020B0502040204020203" pitchFamily="34" charset="0"/>
                <a:ea typeface="+mn-ea"/>
                <a:cs typeface="Segoe UI" panose="020B0502040204020203" pitchFamily="34" charset="0"/>
              </a:rPr>
              <a:t> – all rights reserved.</a:t>
            </a:r>
            <a:endParaRPr kumimoji="0" lang="en-GB" sz="700" b="0" i="0" u="none" strike="noStrike" kern="1200" cap="none" spc="0" normalizeH="0" baseline="0" noProof="0">
              <a:ln>
                <a:noFill/>
              </a:ln>
              <a:solidFill>
                <a:schemeClr val="accent1"/>
              </a:solidFill>
              <a:effectLst/>
              <a:uLnTx/>
              <a:uFillTx/>
              <a:latin typeface="Segoe UI" panose="020B0502040204020203" pitchFamily="34" charset="0"/>
              <a:ea typeface="+mn-ea"/>
              <a:cs typeface="Segoe UI" panose="020B0502040204020203" pitchFamily="34" charset="0"/>
            </a:endParaRPr>
          </a:p>
        </p:txBody>
      </p:sp>
    </p:spTree>
    <p:extLst>
      <p:ext uri="{BB962C8B-B14F-4D97-AF65-F5344CB8AC3E}">
        <p14:creationId xmlns:p14="http://schemas.microsoft.com/office/powerpoint/2010/main" val="375084380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noAutofit/>
          </a:bodyPr>
          <a:lstStyle/>
          <a:p>
            <a:fld id="{F46C79FD-C571-418B-AB0F-5EE936C85276}" type="slidenum">
              <a:rPr lang="en-GB" smtClean="0"/>
              <a:t>‹#›</a:t>
            </a:fld>
            <a:endParaRPr lang="en-GB"/>
          </a:p>
        </p:txBody>
      </p:sp>
      <p:sp>
        <p:nvSpPr>
          <p:cNvPr id="2" name="Rectangle 1"/>
          <p:cNvSpPr/>
          <p:nvPr userDrawn="1"/>
        </p:nvSpPr>
        <p:spPr>
          <a:xfrm>
            <a:off x="0" y="0"/>
            <a:ext cx="12192000" cy="10781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5" name="Rectangle 4"/>
          <p:cNvSpPr/>
          <p:nvPr userDrawn="1"/>
        </p:nvSpPr>
        <p:spPr>
          <a:xfrm>
            <a:off x="0" y="1078173"/>
            <a:ext cx="12192000" cy="5779827"/>
          </a:xfrm>
          <a:prstGeom prst="rect">
            <a:avLst/>
          </a:prstGeom>
          <a:solidFill>
            <a:srgbClr val="0356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solidFill>
                <a:schemeClr val="accent4"/>
              </a:solidFill>
            </a:endParaRP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88933" y="258042"/>
            <a:ext cx="1659793" cy="1152460"/>
          </a:xfrm>
          <a:prstGeom prst="rect">
            <a:avLst/>
          </a:prstGeom>
        </p:spPr>
      </p:pic>
      <p:sp>
        <p:nvSpPr>
          <p:cNvPr id="6" name="Title 1"/>
          <p:cNvSpPr>
            <a:spLocks noGrp="1"/>
          </p:cNvSpPr>
          <p:nvPr>
            <p:ph type="ctrTitle"/>
          </p:nvPr>
        </p:nvSpPr>
        <p:spPr>
          <a:xfrm>
            <a:off x="1071350" y="1992572"/>
            <a:ext cx="10065224" cy="2149523"/>
          </a:xfrm>
        </p:spPr>
        <p:txBody>
          <a:bodyPr wrap="none" anchor="t">
            <a:noAutofit/>
          </a:bodyPr>
          <a:lstStyle>
            <a:lvl1pPr algn="l">
              <a:defRPr sz="6000" b="0">
                <a:solidFill>
                  <a:schemeClr val="bg1"/>
                </a:solidFill>
              </a:defRPr>
            </a:lvl1pPr>
          </a:lstStyle>
          <a:p>
            <a:r>
              <a:rPr lang="en-US"/>
              <a:t>Click to edit Master title style</a:t>
            </a:r>
            <a:endParaRPr lang="en-GB"/>
          </a:p>
        </p:txBody>
      </p:sp>
      <p:cxnSp>
        <p:nvCxnSpPr>
          <p:cNvPr id="7" name="Straight Connector 6"/>
          <p:cNvCxnSpPr/>
          <p:nvPr userDrawn="1"/>
        </p:nvCxnSpPr>
        <p:spPr>
          <a:xfrm>
            <a:off x="838200" y="1978925"/>
            <a:ext cx="0" cy="4879075"/>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1" name="Rectangle 10"/>
          <p:cNvSpPr/>
          <p:nvPr userDrawn="1"/>
        </p:nvSpPr>
        <p:spPr>
          <a:xfrm>
            <a:off x="5741158" y="6619164"/>
            <a:ext cx="707409" cy="240594"/>
          </a:xfrm>
          <a:prstGeom prst="rect">
            <a:avLst/>
          </a:prstGeom>
          <a:solidFill>
            <a:srgbClr val="0044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17" name="Subtitle 2"/>
          <p:cNvSpPr>
            <a:spLocks noGrp="1"/>
          </p:cNvSpPr>
          <p:nvPr>
            <p:ph type="subTitle" idx="1"/>
          </p:nvPr>
        </p:nvSpPr>
        <p:spPr>
          <a:xfrm>
            <a:off x="1071351" y="4418049"/>
            <a:ext cx="10065224" cy="897754"/>
          </a:xfrm>
        </p:spPr>
        <p:txBody>
          <a:bodyPr>
            <a:noAutofit/>
          </a:bodyPr>
          <a:lstStyle>
            <a:lvl1pPr marL="0" indent="0" algn="l">
              <a:buNone/>
              <a:defRPr sz="2800" i="0">
                <a:solidFill>
                  <a:schemeClr val="accent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19" name="Text Placeholder 18"/>
          <p:cNvSpPr>
            <a:spLocks noGrp="1"/>
          </p:cNvSpPr>
          <p:nvPr>
            <p:ph type="body" sz="quarter" idx="13"/>
          </p:nvPr>
        </p:nvSpPr>
        <p:spPr>
          <a:xfrm>
            <a:off x="6096000" y="5557903"/>
            <a:ext cx="5040313" cy="528998"/>
          </a:xfrm>
        </p:spPr>
        <p:txBody>
          <a:bodyPr>
            <a:noAutofit/>
          </a:bodyPr>
          <a:lstStyle>
            <a:lvl1pPr marL="0" indent="0" algn="r">
              <a:buFontTx/>
              <a:buNone/>
              <a:defRPr sz="2200" i="1">
                <a:solidFill>
                  <a:schemeClr val="bg1"/>
                </a:solidFill>
              </a:defRPr>
            </a:lvl1pPr>
          </a:lstStyle>
          <a:p>
            <a:pPr lvl="0"/>
            <a:r>
              <a:rPr lang="en-US"/>
              <a:t>Edit Master text styles</a:t>
            </a:r>
          </a:p>
        </p:txBody>
      </p:sp>
    </p:spTree>
    <p:extLst>
      <p:ext uri="{BB962C8B-B14F-4D97-AF65-F5344CB8AC3E}">
        <p14:creationId xmlns:p14="http://schemas.microsoft.com/office/powerpoint/2010/main" val="39538239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850288"/>
            <a:ext cx="12192000" cy="5018345"/>
          </a:xfrm>
          <a:prstGeom prst="rect">
            <a:avLst/>
          </a:prstGeom>
        </p:spPr>
      </p:pic>
      <p:sp>
        <p:nvSpPr>
          <p:cNvPr id="4" name="Slide Number Placeholder 3"/>
          <p:cNvSpPr>
            <a:spLocks noGrp="1"/>
          </p:cNvSpPr>
          <p:nvPr>
            <p:ph type="sldNum" sz="quarter" idx="12"/>
          </p:nvPr>
        </p:nvSpPr>
        <p:spPr/>
        <p:txBody>
          <a:bodyPr>
            <a:noAutofit/>
          </a:bodyPr>
          <a:lstStyle/>
          <a:p>
            <a:fld id="{F46C79FD-C571-418B-AB0F-5EE936C85276}" type="slidenum">
              <a:rPr lang="en-GB" smtClean="0"/>
              <a:t>‹#›</a:t>
            </a:fld>
            <a:endParaRPr lang="en-GB"/>
          </a:p>
        </p:txBody>
      </p:sp>
      <p:sp>
        <p:nvSpPr>
          <p:cNvPr id="2" name="Rectangle 1"/>
          <p:cNvSpPr/>
          <p:nvPr userDrawn="1"/>
        </p:nvSpPr>
        <p:spPr>
          <a:xfrm>
            <a:off x="0" y="0"/>
            <a:ext cx="12192000" cy="10781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5" name="Rectangle 4"/>
          <p:cNvSpPr/>
          <p:nvPr userDrawn="1"/>
        </p:nvSpPr>
        <p:spPr>
          <a:xfrm>
            <a:off x="0" y="1078174"/>
            <a:ext cx="12192000" cy="2890800"/>
          </a:xfrm>
          <a:prstGeom prst="rect">
            <a:avLst/>
          </a:prstGeom>
          <a:solidFill>
            <a:srgbClr val="0356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solidFill>
                <a:schemeClr val="accent4"/>
              </a:solidFill>
            </a:endParaRPr>
          </a:p>
        </p:txBody>
      </p:sp>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388933" y="258042"/>
            <a:ext cx="1659793" cy="1152460"/>
          </a:xfrm>
          <a:prstGeom prst="rect">
            <a:avLst/>
          </a:prstGeom>
        </p:spPr>
      </p:pic>
      <p:sp>
        <p:nvSpPr>
          <p:cNvPr id="6" name="Title 1"/>
          <p:cNvSpPr>
            <a:spLocks noGrp="1"/>
          </p:cNvSpPr>
          <p:nvPr>
            <p:ph type="ctrTitle"/>
          </p:nvPr>
        </p:nvSpPr>
        <p:spPr>
          <a:xfrm>
            <a:off x="1071350" y="1992572"/>
            <a:ext cx="10065224" cy="872647"/>
          </a:xfrm>
        </p:spPr>
        <p:txBody>
          <a:bodyPr anchor="t">
            <a:normAutofit/>
          </a:bodyPr>
          <a:lstStyle>
            <a:lvl1pPr algn="l">
              <a:defRPr sz="6000" b="0">
                <a:solidFill>
                  <a:schemeClr val="bg1"/>
                </a:solidFill>
              </a:defRPr>
            </a:lvl1pPr>
          </a:lstStyle>
          <a:p>
            <a:r>
              <a:rPr lang="en-US"/>
              <a:t>Click to edit Master title style</a:t>
            </a:r>
            <a:endParaRPr lang="en-GB"/>
          </a:p>
        </p:txBody>
      </p:sp>
      <p:cxnSp>
        <p:nvCxnSpPr>
          <p:cNvPr id="7" name="Straight Connector 6"/>
          <p:cNvCxnSpPr/>
          <p:nvPr userDrawn="1"/>
        </p:nvCxnSpPr>
        <p:spPr>
          <a:xfrm>
            <a:off x="838200" y="1978925"/>
            <a:ext cx="0" cy="4879075"/>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1" name="Rectangle 10"/>
          <p:cNvSpPr/>
          <p:nvPr userDrawn="1"/>
        </p:nvSpPr>
        <p:spPr>
          <a:xfrm>
            <a:off x="5741158" y="6619164"/>
            <a:ext cx="707409" cy="240594"/>
          </a:xfrm>
          <a:prstGeom prst="rect">
            <a:avLst/>
          </a:prstGeom>
          <a:solidFill>
            <a:srgbClr val="0044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17" name="Subtitle 2"/>
          <p:cNvSpPr>
            <a:spLocks noGrp="1"/>
          </p:cNvSpPr>
          <p:nvPr>
            <p:ph type="subTitle" idx="1"/>
          </p:nvPr>
        </p:nvSpPr>
        <p:spPr>
          <a:xfrm>
            <a:off x="1071351" y="3067468"/>
            <a:ext cx="10065224" cy="897754"/>
          </a:xfrm>
        </p:spPr>
        <p:txBody>
          <a:bodyPr>
            <a:noAutofit/>
          </a:bodyPr>
          <a:lstStyle>
            <a:lvl1pPr marL="0" indent="0" algn="l">
              <a:buNone/>
              <a:defRPr sz="2800" i="0">
                <a:solidFill>
                  <a:schemeClr val="accent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19" name="Text Placeholder 18"/>
          <p:cNvSpPr>
            <a:spLocks noGrp="1"/>
          </p:cNvSpPr>
          <p:nvPr>
            <p:ph type="body" sz="quarter" idx="13"/>
          </p:nvPr>
        </p:nvSpPr>
        <p:spPr>
          <a:xfrm>
            <a:off x="6096000" y="5783535"/>
            <a:ext cx="5040313" cy="528998"/>
          </a:xfrm>
        </p:spPr>
        <p:txBody>
          <a:bodyPr anchor="b" anchorCtr="0">
            <a:noAutofit/>
          </a:bodyPr>
          <a:lstStyle>
            <a:lvl1pPr marL="0" indent="0" algn="r">
              <a:buFontTx/>
              <a:buNone/>
              <a:defRPr sz="2200" i="1">
                <a:solidFill>
                  <a:schemeClr val="bg1"/>
                </a:solidFill>
              </a:defRPr>
            </a:lvl1pPr>
          </a:lstStyle>
          <a:p>
            <a:pPr lvl="0"/>
            <a:r>
              <a:rPr lang="en-US"/>
              <a:t>Edit Master text styles</a:t>
            </a:r>
          </a:p>
        </p:txBody>
      </p:sp>
    </p:spTree>
    <p:extLst>
      <p:ext uri="{BB962C8B-B14F-4D97-AF65-F5344CB8AC3E}">
        <p14:creationId xmlns:p14="http://schemas.microsoft.com/office/powerpoint/2010/main" val="256758017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802219"/>
            <a:ext cx="12192000" cy="6059194"/>
          </a:xfrm>
          <a:prstGeom prst="rect">
            <a:avLst/>
          </a:prstGeom>
        </p:spPr>
      </p:pic>
      <p:sp>
        <p:nvSpPr>
          <p:cNvPr id="14" name="Rectangle 13"/>
          <p:cNvSpPr/>
          <p:nvPr userDrawn="1"/>
        </p:nvSpPr>
        <p:spPr>
          <a:xfrm>
            <a:off x="5289" y="1078173"/>
            <a:ext cx="12197346" cy="5783239"/>
          </a:xfrm>
          <a:prstGeom prst="rect">
            <a:avLst/>
          </a:prstGeom>
          <a:solidFill>
            <a:srgbClr val="024EA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solidFill>
                <a:schemeClr val="accent4"/>
              </a:solidFill>
            </a:endParaRPr>
          </a:p>
        </p:txBody>
      </p:sp>
      <p:sp>
        <p:nvSpPr>
          <p:cNvPr id="2" name="Rectangle 1"/>
          <p:cNvSpPr/>
          <p:nvPr userDrawn="1"/>
        </p:nvSpPr>
        <p:spPr>
          <a:xfrm>
            <a:off x="0" y="0"/>
            <a:ext cx="12192000" cy="10781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6" name="Title 1"/>
          <p:cNvSpPr>
            <a:spLocks noGrp="1"/>
          </p:cNvSpPr>
          <p:nvPr>
            <p:ph type="ctrTitle"/>
          </p:nvPr>
        </p:nvSpPr>
        <p:spPr>
          <a:xfrm>
            <a:off x="1071350" y="1992572"/>
            <a:ext cx="10065224" cy="2149523"/>
          </a:xfrm>
        </p:spPr>
        <p:txBody>
          <a:bodyPr wrap="none" anchor="t">
            <a:noAutofit/>
          </a:bodyPr>
          <a:lstStyle>
            <a:lvl1pPr algn="l">
              <a:defRPr sz="6000" b="0">
                <a:solidFill>
                  <a:schemeClr val="bg1"/>
                </a:solidFill>
              </a:defRPr>
            </a:lvl1pPr>
          </a:lstStyle>
          <a:p>
            <a:r>
              <a:rPr lang="en-US"/>
              <a:t>Click to edit Master title style</a:t>
            </a:r>
            <a:endParaRPr lang="en-GB"/>
          </a:p>
        </p:txBody>
      </p:sp>
      <p:cxnSp>
        <p:nvCxnSpPr>
          <p:cNvPr id="7" name="Straight Connector 6"/>
          <p:cNvCxnSpPr/>
          <p:nvPr userDrawn="1"/>
        </p:nvCxnSpPr>
        <p:spPr>
          <a:xfrm>
            <a:off x="838200" y="1978925"/>
            <a:ext cx="0" cy="4879075"/>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1" name="Rectangle 10"/>
          <p:cNvSpPr/>
          <p:nvPr userDrawn="1"/>
        </p:nvSpPr>
        <p:spPr>
          <a:xfrm>
            <a:off x="5741158" y="6619164"/>
            <a:ext cx="707409" cy="240594"/>
          </a:xfrm>
          <a:prstGeom prst="rect">
            <a:avLst/>
          </a:prstGeom>
          <a:solidFill>
            <a:srgbClr val="0044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12" name="Subtitle 2"/>
          <p:cNvSpPr>
            <a:spLocks noGrp="1"/>
          </p:cNvSpPr>
          <p:nvPr>
            <p:ph type="subTitle" idx="1"/>
          </p:nvPr>
        </p:nvSpPr>
        <p:spPr>
          <a:xfrm>
            <a:off x="1071351" y="4418049"/>
            <a:ext cx="10065224" cy="897754"/>
          </a:xfrm>
        </p:spPr>
        <p:txBody>
          <a:bodyPr wrap="none">
            <a:noAutofit/>
          </a:bodyPr>
          <a:lstStyle>
            <a:lvl1pPr marL="0" indent="0" algn="l">
              <a:buNone/>
              <a:defRPr sz="2800" i="0">
                <a:solidFill>
                  <a:schemeClr val="accent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388933" y="258042"/>
            <a:ext cx="1659793" cy="1152460"/>
          </a:xfrm>
          <a:prstGeom prst="rect">
            <a:avLst/>
          </a:prstGeom>
        </p:spPr>
      </p:pic>
      <p:sp>
        <p:nvSpPr>
          <p:cNvPr id="16" name="Text Placeholder 18"/>
          <p:cNvSpPr>
            <a:spLocks noGrp="1"/>
          </p:cNvSpPr>
          <p:nvPr>
            <p:ph type="body" sz="quarter" idx="13"/>
          </p:nvPr>
        </p:nvSpPr>
        <p:spPr>
          <a:xfrm>
            <a:off x="6096000" y="5557903"/>
            <a:ext cx="5040313" cy="528998"/>
          </a:xfrm>
        </p:spPr>
        <p:txBody>
          <a:bodyPr wrap="none">
            <a:noAutofit/>
          </a:bodyPr>
          <a:lstStyle>
            <a:lvl1pPr marL="0" indent="0" algn="r">
              <a:buFontTx/>
              <a:buNone/>
              <a:defRPr sz="2200" i="1">
                <a:solidFill>
                  <a:schemeClr val="bg1"/>
                </a:solidFill>
              </a:defRPr>
            </a:lvl1pPr>
          </a:lstStyle>
          <a:p>
            <a:pPr lvl="0"/>
            <a:r>
              <a:rPr lang="en-US"/>
              <a:t>Edit Master text styles</a:t>
            </a:r>
          </a:p>
        </p:txBody>
      </p:sp>
    </p:spTree>
    <p:extLst>
      <p:ext uri="{BB962C8B-B14F-4D97-AF65-F5344CB8AC3E}">
        <p14:creationId xmlns:p14="http://schemas.microsoft.com/office/powerpoint/2010/main" val="141702043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Chapter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rgbClr val="0356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2" name="Title 1"/>
          <p:cNvSpPr>
            <a:spLocks noGrp="1"/>
          </p:cNvSpPr>
          <p:nvPr>
            <p:ph type="ctrTitle"/>
          </p:nvPr>
        </p:nvSpPr>
        <p:spPr>
          <a:xfrm>
            <a:off x="1070189" y="1122363"/>
            <a:ext cx="10676038" cy="2387600"/>
          </a:xfrm>
        </p:spPr>
        <p:txBody>
          <a:bodyPr anchor="b">
            <a:noAutofit/>
          </a:bodyPr>
          <a:lstStyle>
            <a:lvl1pPr algn="l">
              <a:defRPr sz="6000">
                <a:solidFill>
                  <a:schemeClr val="accent5"/>
                </a:solidFill>
              </a:defRPr>
            </a:lvl1pPr>
          </a:lstStyle>
          <a:p>
            <a:r>
              <a:rPr lang="en-US"/>
              <a:t>Click to edit Master title style</a:t>
            </a:r>
            <a:endParaRPr lang="en-GB"/>
          </a:p>
        </p:txBody>
      </p:sp>
      <p:sp>
        <p:nvSpPr>
          <p:cNvPr id="3" name="Subtitle 2"/>
          <p:cNvSpPr>
            <a:spLocks noGrp="1"/>
          </p:cNvSpPr>
          <p:nvPr>
            <p:ph type="subTitle" idx="1"/>
          </p:nvPr>
        </p:nvSpPr>
        <p:spPr>
          <a:xfrm>
            <a:off x="1070189" y="3602038"/>
            <a:ext cx="10676038" cy="1655762"/>
          </a:xfrm>
        </p:spPr>
        <p:txBody>
          <a:bodyPr>
            <a:no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6" name="Slide Number Placeholder 5"/>
          <p:cNvSpPr>
            <a:spLocks noGrp="1"/>
          </p:cNvSpPr>
          <p:nvPr>
            <p:ph type="sldNum" sz="quarter" idx="12"/>
          </p:nvPr>
        </p:nvSpPr>
        <p:spPr/>
        <p:txBody>
          <a:bodyPr>
            <a:noAutofit/>
          </a:bodyPr>
          <a:lstStyle>
            <a:lvl1pPr>
              <a:defRPr>
                <a:solidFill>
                  <a:schemeClr val="bg1"/>
                </a:solidFill>
              </a:defRPr>
            </a:lvl1pPr>
          </a:lstStyle>
          <a:p>
            <a:fld id="{F46C79FD-C571-418B-AB0F-5EE936C85276}" type="slidenum">
              <a:rPr lang="en-GB" smtClean="0"/>
              <a:pPr/>
              <a:t>‹#›</a:t>
            </a:fld>
            <a:endParaRPr lang="en-GB"/>
          </a:p>
        </p:txBody>
      </p:sp>
      <p:cxnSp>
        <p:nvCxnSpPr>
          <p:cNvPr id="7" name="Straight Connector 6"/>
          <p:cNvCxnSpPr/>
          <p:nvPr userDrawn="1"/>
        </p:nvCxnSpPr>
        <p:spPr>
          <a:xfrm>
            <a:off x="838200" y="0"/>
            <a:ext cx="0" cy="3295934"/>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pic>
        <p:nvPicPr>
          <p:cNvPr id="9" name="Picture 8"/>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027715" y="6045257"/>
            <a:ext cx="1718512" cy="451153"/>
          </a:xfrm>
          <a:prstGeom prst="rect">
            <a:avLst/>
          </a:prstGeom>
        </p:spPr>
      </p:pic>
    </p:spTree>
    <p:extLst>
      <p:ext uri="{BB962C8B-B14F-4D97-AF65-F5344CB8AC3E}">
        <p14:creationId xmlns:p14="http://schemas.microsoft.com/office/powerpoint/2010/main" val="253113730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hapter Slide (2)">
    <p:spTree>
      <p:nvGrpSpPr>
        <p:cNvPr id="1" name=""/>
        <p:cNvGrpSpPr/>
        <p:nvPr/>
      </p:nvGrpSpPr>
      <p:grpSpPr>
        <a:xfrm>
          <a:off x="0" y="0"/>
          <a:ext cx="0" cy="0"/>
          <a:chOff x="0" y="0"/>
          <a:chExt cx="0" cy="0"/>
        </a:xfrm>
      </p:grpSpPr>
      <p:sp>
        <p:nvSpPr>
          <p:cNvPr id="7" name="Rectangle 6"/>
          <p:cNvSpPr/>
          <p:nvPr userDrawn="1"/>
        </p:nvSpPr>
        <p:spPr>
          <a:xfrm>
            <a:off x="0" y="0"/>
            <a:ext cx="1219200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6" name="Slide Number Placeholder 5"/>
          <p:cNvSpPr>
            <a:spLocks noGrp="1"/>
          </p:cNvSpPr>
          <p:nvPr>
            <p:ph type="sldNum" sz="quarter" idx="12"/>
          </p:nvPr>
        </p:nvSpPr>
        <p:spPr/>
        <p:txBody>
          <a:bodyPr>
            <a:noAutofit/>
          </a:bodyPr>
          <a:lstStyle/>
          <a:p>
            <a:fld id="{F46C79FD-C571-418B-AB0F-5EE936C85276}" type="slidenum">
              <a:rPr lang="en-GB" smtClean="0"/>
              <a:t>‹#›</a:t>
            </a:fld>
            <a:endParaRPr lang="en-GB"/>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033852" y="6045865"/>
            <a:ext cx="1716200" cy="450546"/>
          </a:xfrm>
          <a:prstGeom prst="rect">
            <a:avLst/>
          </a:prstGeom>
        </p:spPr>
      </p:pic>
      <p:sp>
        <p:nvSpPr>
          <p:cNvPr id="11" name="Title 1"/>
          <p:cNvSpPr>
            <a:spLocks noGrp="1"/>
          </p:cNvSpPr>
          <p:nvPr>
            <p:ph type="ctrTitle"/>
          </p:nvPr>
        </p:nvSpPr>
        <p:spPr>
          <a:xfrm>
            <a:off x="1077013" y="1122363"/>
            <a:ext cx="10156297" cy="2387600"/>
          </a:xfrm>
        </p:spPr>
        <p:txBody>
          <a:bodyPr anchor="b">
            <a:noAutofit/>
          </a:bodyPr>
          <a:lstStyle>
            <a:lvl1pPr algn="l">
              <a:defRPr sz="6000">
                <a:solidFill>
                  <a:schemeClr val="tx2"/>
                </a:solidFill>
              </a:defRPr>
            </a:lvl1pPr>
          </a:lstStyle>
          <a:p>
            <a:r>
              <a:rPr lang="en-US"/>
              <a:t>Click to edit Master title style</a:t>
            </a:r>
            <a:endParaRPr lang="en-GB"/>
          </a:p>
        </p:txBody>
      </p:sp>
      <p:cxnSp>
        <p:nvCxnSpPr>
          <p:cNvPr id="13" name="Straight Connector 12"/>
          <p:cNvCxnSpPr/>
          <p:nvPr userDrawn="1"/>
        </p:nvCxnSpPr>
        <p:spPr>
          <a:xfrm>
            <a:off x="838200" y="0"/>
            <a:ext cx="0" cy="3295934"/>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
        <p:nvSpPr>
          <p:cNvPr id="14" name="Subtitle 2"/>
          <p:cNvSpPr>
            <a:spLocks noGrp="1"/>
          </p:cNvSpPr>
          <p:nvPr>
            <p:ph type="subTitle" idx="1"/>
          </p:nvPr>
        </p:nvSpPr>
        <p:spPr>
          <a:xfrm>
            <a:off x="1070189" y="3602038"/>
            <a:ext cx="10156297" cy="1655762"/>
          </a:xfrm>
        </p:spPr>
        <p:txBody>
          <a:bodyPr>
            <a:noAutofit/>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Tree>
    <p:extLst>
      <p:ext uri="{BB962C8B-B14F-4D97-AF65-F5344CB8AC3E}">
        <p14:creationId xmlns:p14="http://schemas.microsoft.com/office/powerpoint/2010/main" val="97201392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Last slide (option 1)">
    <p:spTree>
      <p:nvGrpSpPr>
        <p:cNvPr id="1" name=""/>
        <p:cNvGrpSpPr/>
        <p:nvPr/>
      </p:nvGrpSpPr>
      <p:grpSpPr>
        <a:xfrm>
          <a:off x="0" y="0"/>
          <a:ext cx="0" cy="0"/>
          <a:chOff x="0" y="0"/>
          <a:chExt cx="0" cy="0"/>
        </a:xfrm>
      </p:grpSpPr>
      <p:sp>
        <p:nvSpPr>
          <p:cNvPr id="7" name="Rectangle 6"/>
          <p:cNvSpPr/>
          <p:nvPr userDrawn="1"/>
        </p:nvSpPr>
        <p:spPr>
          <a:xfrm>
            <a:off x="0" y="1"/>
            <a:ext cx="12192000" cy="342899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6" name="Slide Number Placeholder 5"/>
          <p:cNvSpPr>
            <a:spLocks noGrp="1"/>
          </p:cNvSpPr>
          <p:nvPr>
            <p:ph type="sldNum" sz="quarter" idx="12"/>
          </p:nvPr>
        </p:nvSpPr>
        <p:spPr/>
        <p:txBody>
          <a:bodyPr>
            <a:noAutofit/>
          </a:bodyPr>
          <a:lstStyle/>
          <a:p>
            <a:fld id="{F46C79FD-C571-418B-AB0F-5EE936C85276}" type="slidenum">
              <a:rPr lang="en-GB" smtClean="0"/>
              <a:t>‹#›</a:t>
            </a:fld>
            <a:endParaRPr lang="en-GB"/>
          </a:p>
        </p:txBody>
      </p:sp>
      <p:sp>
        <p:nvSpPr>
          <p:cNvPr id="11" name="Title 1"/>
          <p:cNvSpPr>
            <a:spLocks noGrp="1"/>
          </p:cNvSpPr>
          <p:nvPr>
            <p:ph type="ctrTitle"/>
          </p:nvPr>
        </p:nvSpPr>
        <p:spPr>
          <a:xfrm>
            <a:off x="1077013" y="1122363"/>
            <a:ext cx="10156297" cy="1240348"/>
          </a:xfrm>
        </p:spPr>
        <p:txBody>
          <a:bodyPr anchor="b">
            <a:noAutofit/>
          </a:bodyPr>
          <a:lstStyle>
            <a:lvl1pPr algn="l">
              <a:defRPr sz="6000">
                <a:solidFill>
                  <a:schemeClr val="tx2"/>
                </a:solidFill>
              </a:defRPr>
            </a:lvl1pPr>
          </a:lstStyle>
          <a:p>
            <a:r>
              <a:rPr lang="en-US"/>
              <a:t>Click to edit Master title style</a:t>
            </a:r>
            <a:endParaRPr lang="en-GB"/>
          </a:p>
        </p:txBody>
      </p:sp>
      <p:cxnSp>
        <p:nvCxnSpPr>
          <p:cNvPr id="13" name="Straight Connector 12"/>
          <p:cNvCxnSpPr/>
          <p:nvPr userDrawn="1"/>
        </p:nvCxnSpPr>
        <p:spPr>
          <a:xfrm>
            <a:off x="838200" y="0"/>
            <a:ext cx="0" cy="2362711"/>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
        <p:nvSpPr>
          <p:cNvPr id="14" name="Subtitle 2"/>
          <p:cNvSpPr>
            <a:spLocks noGrp="1"/>
          </p:cNvSpPr>
          <p:nvPr>
            <p:ph type="subTitle" idx="1"/>
          </p:nvPr>
        </p:nvSpPr>
        <p:spPr>
          <a:xfrm>
            <a:off x="838200" y="4160826"/>
            <a:ext cx="10889439" cy="1620145"/>
          </a:xfrm>
        </p:spPr>
        <p:txBody>
          <a:bodyPr>
            <a:noAutofit/>
          </a:bodyPr>
          <a:lstStyle>
            <a:lvl1pPr marL="0" indent="0" algn="l">
              <a:buNone/>
              <a:defRPr sz="14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Tree>
    <p:extLst>
      <p:ext uri="{BB962C8B-B14F-4D97-AF65-F5344CB8AC3E}">
        <p14:creationId xmlns:p14="http://schemas.microsoft.com/office/powerpoint/2010/main" val="90498983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Last slide (option 2)">
    <p:spTree>
      <p:nvGrpSpPr>
        <p:cNvPr id="1" name=""/>
        <p:cNvGrpSpPr/>
        <p:nvPr/>
      </p:nvGrpSpPr>
      <p:grpSpPr>
        <a:xfrm>
          <a:off x="0" y="0"/>
          <a:ext cx="0" cy="0"/>
          <a:chOff x="0" y="0"/>
          <a:chExt cx="0" cy="0"/>
        </a:xfrm>
      </p:grpSpPr>
      <p:sp>
        <p:nvSpPr>
          <p:cNvPr id="7" name="Rectangle 6"/>
          <p:cNvSpPr/>
          <p:nvPr userDrawn="1"/>
        </p:nvSpPr>
        <p:spPr>
          <a:xfrm>
            <a:off x="0" y="1"/>
            <a:ext cx="12192000" cy="342899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6" name="Slide Number Placeholder 5"/>
          <p:cNvSpPr>
            <a:spLocks noGrp="1"/>
          </p:cNvSpPr>
          <p:nvPr>
            <p:ph type="sldNum" sz="quarter" idx="12"/>
          </p:nvPr>
        </p:nvSpPr>
        <p:spPr/>
        <p:txBody>
          <a:bodyPr>
            <a:noAutofit/>
          </a:bodyPr>
          <a:lstStyle/>
          <a:p>
            <a:fld id="{F46C79FD-C571-418B-AB0F-5EE936C85276}" type="slidenum">
              <a:rPr lang="en-GB" smtClean="0"/>
              <a:t>‹#›</a:t>
            </a:fld>
            <a:endParaRPr lang="en-GB"/>
          </a:p>
        </p:txBody>
      </p:sp>
      <p:sp>
        <p:nvSpPr>
          <p:cNvPr id="11" name="Title 1"/>
          <p:cNvSpPr>
            <a:spLocks noGrp="1"/>
          </p:cNvSpPr>
          <p:nvPr>
            <p:ph type="ctrTitle"/>
          </p:nvPr>
        </p:nvSpPr>
        <p:spPr>
          <a:xfrm>
            <a:off x="1077013" y="1122363"/>
            <a:ext cx="10156297" cy="1240348"/>
          </a:xfrm>
        </p:spPr>
        <p:txBody>
          <a:bodyPr anchor="b">
            <a:noAutofit/>
          </a:bodyPr>
          <a:lstStyle>
            <a:lvl1pPr algn="l">
              <a:defRPr sz="6000">
                <a:solidFill>
                  <a:schemeClr val="accent5"/>
                </a:solidFill>
              </a:defRPr>
            </a:lvl1pPr>
          </a:lstStyle>
          <a:p>
            <a:r>
              <a:rPr lang="en-US"/>
              <a:t>Click to edit Master title style</a:t>
            </a:r>
            <a:endParaRPr lang="en-GB"/>
          </a:p>
        </p:txBody>
      </p:sp>
      <p:cxnSp>
        <p:nvCxnSpPr>
          <p:cNvPr id="13" name="Straight Connector 12"/>
          <p:cNvCxnSpPr/>
          <p:nvPr userDrawn="1"/>
        </p:nvCxnSpPr>
        <p:spPr>
          <a:xfrm>
            <a:off x="838200" y="0"/>
            <a:ext cx="0" cy="2362711"/>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4" name="Subtitle 2"/>
          <p:cNvSpPr>
            <a:spLocks noGrp="1"/>
          </p:cNvSpPr>
          <p:nvPr>
            <p:ph type="subTitle" idx="1"/>
          </p:nvPr>
        </p:nvSpPr>
        <p:spPr>
          <a:xfrm>
            <a:off x="838200" y="4160826"/>
            <a:ext cx="10889439" cy="1620145"/>
          </a:xfrm>
        </p:spPr>
        <p:txBody>
          <a:bodyPr>
            <a:noAutofit/>
          </a:bodyPr>
          <a:lstStyle>
            <a:lvl1pPr marL="0" indent="0" algn="l">
              <a:buNone/>
              <a:defRPr sz="14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Tree>
    <p:extLst>
      <p:ext uri="{BB962C8B-B14F-4D97-AF65-F5344CB8AC3E}">
        <p14:creationId xmlns:p14="http://schemas.microsoft.com/office/powerpoint/2010/main" val="249504141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199" y="1825625"/>
            <a:ext cx="10905699" cy="3881904"/>
          </a:xfrm>
        </p:spPr>
        <p:txBody>
          <a:bodyPr>
            <a:noAutofit/>
          </a:bodyPr>
          <a:lstStyle>
            <a:lvl1pPr>
              <a:lnSpc>
                <a:spcPct val="100000"/>
              </a:lnSpc>
              <a:spcBef>
                <a:spcPts val="0"/>
              </a:spcBef>
              <a:spcAft>
                <a:spcPts val="1800"/>
              </a:spcAft>
              <a:defRPr/>
            </a:lvl1pPr>
            <a:lvl2pPr>
              <a:lnSpc>
                <a:spcPct val="100000"/>
              </a:lnSpc>
              <a:spcAft>
                <a:spcPts val="1800"/>
              </a:spcAft>
              <a:defRPr/>
            </a:lvl2pPr>
            <a:lvl3pPr>
              <a:lnSpc>
                <a:spcPct val="100000"/>
              </a:lnSpc>
              <a:spcAft>
                <a:spcPts val="1800"/>
              </a:spcAft>
              <a:defRPr/>
            </a:lvl3pPr>
            <a:lvl4pPr>
              <a:lnSpc>
                <a:spcPct val="100000"/>
              </a:lnSpc>
              <a:spcAft>
                <a:spcPts val="1800"/>
              </a:spcAft>
              <a:defRPr/>
            </a:lvl4pPr>
            <a:lvl5pPr>
              <a:lnSpc>
                <a:spcPct val="100000"/>
              </a:lnSpc>
              <a:spcAft>
                <a:spcPts val="1800"/>
              </a:spcAf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Slide Number Placeholder 5"/>
          <p:cNvSpPr>
            <a:spLocks noGrp="1"/>
          </p:cNvSpPr>
          <p:nvPr>
            <p:ph type="sldNum" sz="quarter" idx="12"/>
          </p:nvPr>
        </p:nvSpPr>
        <p:spPr/>
        <p:txBody>
          <a:bodyPr>
            <a:noAutofit/>
          </a:bodyPr>
          <a:lstStyle/>
          <a:p>
            <a:fld id="{F46C79FD-C571-418B-AB0F-5EE936C85276}" type="slidenum">
              <a:rPr lang="en-GB" smtClean="0"/>
              <a:t>‹#›</a:t>
            </a:fld>
            <a:endParaRPr lang="en-GB"/>
          </a:p>
        </p:txBody>
      </p:sp>
      <p:cxnSp>
        <p:nvCxnSpPr>
          <p:cNvPr id="7" name="Straight Connector 6"/>
          <p:cNvCxnSpPr/>
          <p:nvPr userDrawn="1"/>
        </p:nvCxnSpPr>
        <p:spPr>
          <a:xfrm flipH="1">
            <a:off x="838199" y="0"/>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9"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p>
            <a:r>
              <a:rPr lang="en-US"/>
              <a:t>Click to edit Master title style</a:t>
            </a:r>
            <a:endParaRPr lang="en-GB"/>
          </a:p>
        </p:txBody>
      </p:sp>
    </p:spTree>
    <p:extLst>
      <p:ext uri="{BB962C8B-B14F-4D97-AF65-F5344CB8AC3E}">
        <p14:creationId xmlns:p14="http://schemas.microsoft.com/office/powerpoint/2010/main" val="231931180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ontent and Objec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198" y="1825625"/>
            <a:ext cx="5328000" cy="3906435"/>
          </a:xfrm>
        </p:spPr>
        <p:txBody>
          <a:bodyPr>
            <a:noAutofit/>
          </a:bodyPr>
          <a:lstStyle>
            <a:lvl1pPr>
              <a:spcAft>
                <a:spcPts val="1800"/>
              </a:spcAft>
              <a:defRPr/>
            </a:lvl1pPr>
            <a:lvl2pPr>
              <a:spcAft>
                <a:spcPts val="1800"/>
              </a:spcAft>
              <a:defRPr/>
            </a:lvl2pPr>
            <a:lvl3pPr>
              <a:spcAft>
                <a:spcPts val="1800"/>
              </a:spcAft>
              <a:defRPr/>
            </a:lvl3pPr>
            <a:lvl4pPr>
              <a:spcAft>
                <a:spcPts val="1800"/>
              </a:spcAft>
              <a:defRPr/>
            </a:lvl4pPr>
            <a:lvl5pPr>
              <a:spcAft>
                <a:spcPts val="1800"/>
              </a:spcAf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402250" y="1825625"/>
            <a:ext cx="5328000" cy="3906435"/>
          </a:xfrm>
          <a:noFill/>
        </p:spPr>
        <p:txBody>
          <a:bodyPr>
            <a:noAutofit/>
          </a:bodyPr>
          <a:lstStyle>
            <a:lvl1pPr marL="0" indent="0">
              <a:buNone/>
              <a:defRPr/>
            </a:lvl1pPr>
          </a:lstStyle>
          <a:p>
            <a:pPr lvl="0"/>
            <a:r>
              <a:rPr lang="en-US"/>
              <a:t>Edit Master text styles</a:t>
            </a:r>
          </a:p>
        </p:txBody>
      </p:sp>
      <p:sp>
        <p:nvSpPr>
          <p:cNvPr id="7" name="Slide Number Placeholder 6"/>
          <p:cNvSpPr>
            <a:spLocks noGrp="1"/>
          </p:cNvSpPr>
          <p:nvPr>
            <p:ph type="sldNum" sz="quarter" idx="12"/>
          </p:nvPr>
        </p:nvSpPr>
        <p:spPr/>
        <p:txBody>
          <a:bodyPr>
            <a:noAutofit/>
          </a:bodyPr>
          <a:lstStyle/>
          <a:p>
            <a:fld id="{F46C79FD-C571-418B-AB0F-5EE936C85276}" type="slidenum">
              <a:rPr lang="en-GB" smtClean="0"/>
              <a:t>‹#›</a:t>
            </a:fld>
            <a:endParaRPr lang="en-GB"/>
          </a:p>
        </p:txBody>
      </p:sp>
      <p:cxnSp>
        <p:nvCxnSpPr>
          <p:cNvPr id="9" name="Straight Connector 8"/>
          <p:cNvCxnSpPr/>
          <p:nvPr userDrawn="1"/>
        </p:nvCxnSpPr>
        <p:spPr>
          <a:xfrm flipH="1">
            <a:off x="838199" y="0"/>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0"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p>
            <a:r>
              <a:rPr lang="en-US"/>
              <a:t>Click to edit Master title style</a:t>
            </a:r>
            <a:endParaRPr lang="en-GB"/>
          </a:p>
        </p:txBody>
      </p:sp>
    </p:spTree>
    <p:extLst>
      <p:ext uri="{BB962C8B-B14F-4D97-AF65-F5344CB8AC3E}">
        <p14:creationId xmlns:p14="http://schemas.microsoft.com/office/powerpoint/2010/main" val="115570598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198" y="1825625"/>
            <a:ext cx="5328000" cy="3906435"/>
          </a:xfrm>
        </p:spPr>
        <p:txBody>
          <a:bodyPr>
            <a:noAutofit/>
          </a:bodyPr>
          <a:lstStyle>
            <a:lvl3pPr>
              <a:spcBef>
                <a:spcPts val="0"/>
              </a:spcBef>
              <a:defRPr/>
            </a:lvl3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402250" y="1825625"/>
            <a:ext cx="5328000" cy="3906435"/>
          </a:xfrm>
        </p:spPr>
        <p:txBody>
          <a:bodyPr>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Slide Number Placeholder 6"/>
          <p:cNvSpPr>
            <a:spLocks noGrp="1"/>
          </p:cNvSpPr>
          <p:nvPr>
            <p:ph type="sldNum" sz="quarter" idx="12"/>
          </p:nvPr>
        </p:nvSpPr>
        <p:spPr/>
        <p:txBody>
          <a:bodyPr/>
          <a:lstStyle/>
          <a:p>
            <a:fld id="{F46C79FD-C571-418B-AB0F-5EE936C85276}" type="slidenum">
              <a:rPr lang="en-GB" smtClean="0"/>
              <a:t>‹#›</a:t>
            </a:fld>
            <a:endParaRPr lang="en-GB"/>
          </a:p>
        </p:txBody>
      </p:sp>
      <p:cxnSp>
        <p:nvCxnSpPr>
          <p:cNvPr id="10" name="Straight Connector 9"/>
          <p:cNvCxnSpPr/>
          <p:nvPr userDrawn="1"/>
        </p:nvCxnSpPr>
        <p:spPr>
          <a:xfrm flipH="1">
            <a:off x="838199" y="0"/>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1"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p>
            <a:r>
              <a:rPr lang="en-US"/>
              <a:t>Click to edit Master title style</a:t>
            </a:r>
            <a:endParaRPr lang="en-GB"/>
          </a:p>
        </p:txBody>
      </p:sp>
    </p:spTree>
    <p:extLst>
      <p:ext uri="{BB962C8B-B14F-4D97-AF65-F5344CB8AC3E}">
        <p14:creationId xmlns:p14="http://schemas.microsoft.com/office/powerpoint/2010/main" val="395311930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198" y="1825626"/>
            <a:ext cx="3358489" cy="3763134"/>
          </a:xfrm>
        </p:spPr>
        <p:txBody>
          <a:bodyPr>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Slide Number Placeholder 6"/>
          <p:cNvSpPr>
            <a:spLocks noGrp="1"/>
          </p:cNvSpPr>
          <p:nvPr>
            <p:ph type="sldNum" sz="quarter" idx="12"/>
          </p:nvPr>
        </p:nvSpPr>
        <p:spPr/>
        <p:txBody>
          <a:bodyPr>
            <a:noAutofit/>
          </a:bodyPr>
          <a:lstStyle/>
          <a:p>
            <a:fld id="{F46C79FD-C571-418B-AB0F-5EE936C85276}" type="slidenum">
              <a:rPr lang="en-GB" smtClean="0"/>
              <a:t>‹#›</a:t>
            </a:fld>
            <a:endParaRPr lang="en-GB"/>
          </a:p>
        </p:txBody>
      </p:sp>
      <p:sp>
        <p:nvSpPr>
          <p:cNvPr id="9" name="Content Placeholder 2"/>
          <p:cNvSpPr>
            <a:spLocks noGrp="1"/>
          </p:cNvSpPr>
          <p:nvPr>
            <p:ph sz="half" idx="13"/>
          </p:nvPr>
        </p:nvSpPr>
        <p:spPr>
          <a:xfrm>
            <a:off x="4604979" y="1825625"/>
            <a:ext cx="3358489" cy="3763134"/>
          </a:xfrm>
        </p:spPr>
        <p:txBody>
          <a:bodyPr>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Content Placeholder 2"/>
          <p:cNvSpPr>
            <a:spLocks noGrp="1"/>
          </p:cNvSpPr>
          <p:nvPr>
            <p:ph sz="half" idx="14"/>
          </p:nvPr>
        </p:nvSpPr>
        <p:spPr>
          <a:xfrm>
            <a:off x="8371761" y="1825625"/>
            <a:ext cx="3358489" cy="3763134"/>
          </a:xfrm>
        </p:spPr>
        <p:txBody>
          <a:bodyPr>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12" name="Straight Connector 11"/>
          <p:cNvCxnSpPr/>
          <p:nvPr userDrawn="1"/>
        </p:nvCxnSpPr>
        <p:spPr>
          <a:xfrm flipH="1">
            <a:off x="838199" y="0"/>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3"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p>
            <a:r>
              <a:rPr lang="en-US"/>
              <a:t>Click to edit Master title style</a:t>
            </a:r>
            <a:endParaRPr lang="en-GB"/>
          </a:p>
        </p:txBody>
      </p:sp>
    </p:spTree>
    <p:extLst>
      <p:ext uri="{BB962C8B-B14F-4D97-AF65-F5344CB8AC3E}">
        <p14:creationId xmlns:p14="http://schemas.microsoft.com/office/powerpoint/2010/main" val="87101155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9788" y="1681163"/>
            <a:ext cx="5157787" cy="823912"/>
          </a:xfrm>
        </p:spPr>
        <p:txBody>
          <a:bodyPr wrap="square" anchor="b">
            <a:noAutofit/>
          </a:bodyPr>
          <a:lstStyle>
            <a:lvl1pPr marL="0" indent="0">
              <a:buNone/>
              <a:defRPr sz="28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097331"/>
          </a:xfrm>
        </p:spPr>
        <p:txBody>
          <a:bodyPr wrap="square">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a:noFill/>
        </p:spPr>
        <p:txBody>
          <a:bodyPr wrap="square" anchor="b">
            <a:noAutofit/>
          </a:bodyPr>
          <a:lstStyle>
            <a:lvl1pPr marL="0" indent="0">
              <a:buNone/>
              <a:defRPr sz="28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097331"/>
          </a:xfrm>
        </p:spPr>
        <p:txBody>
          <a:bodyPr wrap="square">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Slide Number Placeholder 8"/>
          <p:cNvSpPr>
            <a:spLocks noGrp="1"/>
          </p:cNvSpPr>
          <p:nvPr>
            <p:ph type="sldNum" sz="quarter" idx="12"/>
          </p:nvPr>
        </p:nvSpPr>
        <p:spPr/>
        <p:txBody>
          <a:bodyPr>
            <a:noAutofit/>
          </a:bodyPr>
          <a:lstStyle/>
          <a:p>
            <a:fld id="{F46C79FD-C571-418B-AB0F-5EE936C85276}" type="slidenum">
              <a:rPr lang="en-GB" smtClean="0"/>
              <a:t>‹#›</a:t>
            </a:fld>
            <a:endParaRPr lang="en-GB"/>
          </a:p>
        </p:txBody>
      </p:sp>
      <p:cxnSp>
        <p:nvCxnSpPr>
          <p:cNvPr id="12" name="Straight Connector 11"/>
          <p:cNvCxnSpPr/>
          <p:nvPr userDrawn="1"/>
        </p:nvCxnSpPr>
        <p:spPr>
          <a:xfrm flipH="1">
            <a:off x="838199" y="0"/>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3"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p>
            <a:r>
              <a:rPr lang="en-US"/>
              <a:t>Click to edit Master title style</a:t>
            </a:r>
            <a:endParaRPr lang="en-GB"/>
          </a:p>
        </p:txBody>
      </p:sp>
    </p:spTree>
    <p:extLst>
      <p:ext uri="{BB962C8B-B14F-4D97-AF65-F5344CB8AC3E}">
        <p14:creationId xmlns:p14="http://schemas.microsoft.com/office/powerpoint/2010/main" val="85741329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F46C79FD-C571-418B-AB0F-5EE936C85276}" type="slidenum">
              <a:rPr lang="en-GB" smtClean="0"/>
              <a:t>‹#›</a:t>
            </a:fld>
            <a:endParaRPr lang="en-GB"/>
          </a:p>
        </p:txBody>
      </p:sp>
      <p:cxnSp>
        <p:nvCxnSpPr>
          <p:cNvPr id="8" name="Straight Connector 7"/>
          <p:cNvCxnSpPr/>
          <p:nvPr userDrawn="1"/>
        </p:nvCxnSpPr>
        <p:spPr>
          <a:xfrm flipH="1">
            <a:off x="838199" y="0"/>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9"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p>
            <a:r>
              <a:rPr lang="en-US"/>
              <a:t>Click to edit Master title style</a:t>
            </a:r>
            <a:endParaRPr lang="en-GB"/>
          </a:p>
        </p:txBody>
      </p:sp>
    </p:spTree>
    <p:extLst>
      <p:ext uri="{BB962C8B-B14F-4D97-AF65-F5344CB8AC3E}">
        <p14:creationId xmlns:p14="http://schemas.microsoft.com/office/powerpoint/2010/main" val="401100458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5" name="Picture Placeholder 4"/>
          <p:cNvSpPr>
            <a:spLocks noGrp="1"/>
          </p:cNvSpPr>
          <p:nvPr>
            <p:ph type="pic" sz="quarter" idx="13"/>
          </p:nvPr>
        </p:nvSpPr>
        <p:spPr>
          <a:xfrm>
            <a:off x="-59635" y="-59635"/>
            <a:ext cx="6155635" cy="6983896"/>
          </a:xfrm>
          <a:solidFill>
            <a:schemeClr val="bg2"/>
          </a:solidFill>
          <a:ln w="28575">
            <a:solidFill>
              <a:schemeClr val="accent5"/>
            </a:solidFill>
          </a:ln>
        </p:spPr>
        <p:txBody>
          <a:bodyPr/>
          <a:lstStyle/>
          <a:p>
            <a:r>
              <a:rPr lang="en-US"/>
              <a:t>Click icon to add picture</a:t>
            </a:r>
            <a:endParaRPr lang="en-GB"/>
          </a:p>
        </p:txBody>
      </p:sp>
      <p:sp>
        <p:nvSpPr>
          <p:cNvPr id="10" name="Rectangle 9"/>
          <p:cNvSpPr/>
          <p:nvPr userDrawn="1"/>
        </p:nvSpPr>
        <p:spPr>
          <a:xfrm>
            <a:off x="3214048" y="1992573"/>
            <a:ext cx="8550322" cy="36166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19447" y="743802"/>
            <a:ext cx="544923" cy="544923"/>
          </a:xfrm>
          <a:prstGeom prst="rect">
            <a:avLst/>
          </a:prstGeom>
        </p:spPr>
      </p:pic>
      <p:sp>
        <p:nvSpPr>
          <p:cNvPr id="3" name="Content Placeholder 2"/>
          <p:cNvSpPr>
            <a:spLocks noGrp="1"/>
          </p:cNvSpPr>
          <p:nvPr>
            <p:ph idx="1"/>
          </p:nvPr>
        </p:nvSpPr>
        <p:spPr>
          <a:xfrm>
            <a:off x="3538331" y="1992572"/>
            <a:ext cx="8226040" cy="3616657"/>
          </a:xfrm>
          <a:solidFill>
            <a:schemeClr val="bg1"/>
          </a:solidFill>
        </p:spPr>
        <p:txBody>
          <a:bodyPr lIns="360000" tIns="360000" rIns="360000" bIns="360000" anchor="ctr" anchorCtr="0">
            <a:noAutofit/>
          </a:bodyPr>
          <a:lstStyle>
            <a:lvl1pPr marL="0" indent="0">
              <a:buFontTx/>
              <a:buNone/>
              <a:defRPr i="1">
                <a:solidFill>
                  <a:schemeClr val="tx2"/>
                </a:solidFill>
              </a:defRPr>
            </a:lvl1pPr>
          </a:lstStyle>
          <a:p>
            <a:pPr lvl="0"/>
            <a:r>
              <a:rPr lang="en-US"/>
              <a:t>Edit Master text styles</a:t>
            </a:r>
          </a:p>
        </p:txBody>
      </p:sp>
    </p:spTree>
    <p:extLst>
      <p:ext uri="{BB962C8B-B14F-4D97-AF65-F5344CB8AC3E}">
        <p14:creationId xmlns:p14="http://schemas.microsoft.com/office/powerpoint/2010/main" val="352548286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Picture and Content (half page)">
    <p:spTree>
      <p:nvGrpSpPr>
        <p:cNvPr id="1" name=""/>
        <p:cNvGrpSpPr/>
        <p:nvPr/>
      </p:nvGrpSpPr>
      <p:grpSpPr>
        <a:xfrm>
          <a:off x="0" y="0"/>
          <a:ext cx="0" cy="0"/>
          <a:chOff x="0" y="0"/>
          <a:chExt cx="0" cy="0"/>
        </a:xfrm>
      </p:grpSpPr>
      <p:sp>
        <p:nvSpPr>
          <p:cNvPr id="3" name="Content Placeholder 2"/>
          <p:cNvSpPr>
            <a:spLocks noGrp="1"/>
          </p:cNvSpPr>
          <p:nvPr>
            <p:ph idx="1"/>
          </p:nvPr>
        </p:nvSpPr>
        <p:spPr>
          <a:xfrm>
            <a:off x="6817056" y="1825625"/>
            <a:ext cx="4926841" cy="3769957"/>
          </a:xfrm>
        </p:spPr>
        <p:txBody>
          <a:bodyPr>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Slide Number Placeholder 5"/>
          <p:cNvSpPr>
            <a:spLocks noGrp="1"/>
          </p:cNvSpPr>
          <p:nvPr>
            <p:ph type="sldNum" sz="quarter" idx="12"/>
          </p:nvPr>
        </p:nvSpPr>
        <p:spPr/>
        <p:txBody>
          <a:bodyPr/>
          <a:lstStyle/>
          <a:p>
            <a:fld id="{F46C79FD-C571-418B-AB0F-5EE936C85276}" type="slidenum">
              <a:rPr lang="en-GB" smtClean="0"/>
              <a:t>‹#›</a:t>
            </a:fld>
            <a:endParaRPr lang="en-GB"/>
          </a:p>
        </p:txBody>
      </p:sp>
      <p:sp>
        <p:nvSpPr>
          <p:cNvPr id="10" name="Title Placeholder 1"/>
          <p:cNvSpPr>
            <a:spLocks noGrp="1"/>
          </p:cNvSpPr>
          <p:nvPr>
            <p:ph type="title"/>
          </p:nvPr>
        </p:nvSpPr>
        <p:spPr>
          <a:xfrm>
            <a:off x="6817056" y="482860"/>
            <a:ext cx="4669266" cy="782357"/>
          </a:xfrm>
          <a:prstGeom prst="rect">
            <a:avLst/>
          </a:prstGeom>
        </p:spPr>
        <p:txBody>
          <a:bodyPr vert="horz" lIns="91440" tIns="45720" rIns="91440" bIns="0" rtlCol="0" anchor="b" anchorCtr="0">
            <a:noAutofit/>
          </a:bodyPr>
          <a:lstStyle/>
          <a:p>
            <a:r>
              <a:rPr lang="en-US"/>
              <a:t>Click to edit Master title style</a:t>
            </a:r>
            <a:endParaRPr lang="en-GB"/>
          </a:p>
        </p:txBody>
      </p:sp>
      <p:sp>
        <p:nvSpPr>
          <p:cNvPr id="7" name="Picture Placeholder 4"/>
          <p:cNvSpPr>
            <a:spLocks noGrp="1"/>
          </p:cNvSpPr>
          <p:nvPr>
            <p:ph type="pic" sz="quarter" idx="13"/>
          </p:nvPr>
        </p:nvSpPr>
        <p:spPr>
          <a:xfrm>
            <a:off x="-46383" y="-46383"/>
            <a:ext cx="6142383" cy="6964017"/>
          </a:xfrm>
          <a:solidFill>
            <a:schemeClr val="bg2"/>
          </a:solidFill>
          <a:ln w="28575">
            <a:solidFill>
              <a:schemeClr val="accent5"/>
            </a:solidFill>
          </a:ln>
        </p:spPr>
        <p:txBody>
          <a:bodyPr/>
          <a:lstStyle/>
          <a:p>
            <a:r>
              <a:rPr lang="en-US"/>
              <a:t>Click icon to add picture</a:t>
            </a:r>
            <a:endParaRPr lang="en-GB"/>
          </a:p>
        </p:txBody>
      </p:sp>
    </p:spTree>
    <p:extLst>
      <p:ext uri="{BB962C8B-B14F-4D97-AF65-F5344CB8AC3E}">
        <p14:creationId xmlns:p14="http://schemas.microsoft.com/office/powerpoint/2010/main" val="116285790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3 images">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F46C79FD-C571-418B-AB0F-5EE936C85276}" type="slidenum">
              <a:rPr lang="en-GB" smtClean="0"/>
              <a:t>‹#›</a:t>
            </a:fld>
            <a:endParaRPr lang="en-GB"/>
          </a:p>
        </p:txBody>
      </p:sp>
      <p:cxnSp>
        <p:nvCxnSpPr>
          <p:cNvPr id="8" name="Straight Connector 7"/>
          <p:cNvCxnSpPr/>
          <p:nvPr userDrawn="1"/>
        </p:nvCxnSpPr>
        <p:spPr>
          <a:xfrm flipH="1">
            <a:off x="838199" y="0"/>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9"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p>
            <a:r>
              <a:rPr lang="en-US"/>
              <a:t>Click to edit Master title style</a:t>
            </a:r>
            <a:endParaRPr lang="en-GB"/>
          </a:p>
        </p:txBody>
      </p:sp>
      <p:sp>
        <p:nvSpPr>
          <p:cNvPr id="3" name="Picture Placeholder 2"/>
          <p:cNvSpPr>
            <a:spLocks noGrp="1"/>
          </p:cNvSpPr>
          <p:nvPr>
            <p:ph type="pic" sz="quarter" idx="13"/>
          </p:nvPr>
        </p:nvSpPr>
        <p:spPr>
          <a:xfrm>
            <a:off x="970722" y="2284667"/>
            <a:ext cx="3141663" cy="2090737"/>
          </a:xfrm>
          <a:solidFill>
            <a:schemeClr val="bg2"/>
          </a:solidFill>
        </p:spPr>
        <p:txBody>
          <a:bodyPr/>
          <a:lstStyle/>
          <a:p>
            <a:r>
              <a:rPr lang="en-US"/>
              <a:t>Click icon to add picture</a:t>
            </a:r>
            <a:endParaRPr lang="en-GB"/>
          </a:p>
        </p:txBody>
      </p:sp>
      <p:sp>
        <p:nvSpPr>
          <p:cNvPr id="11" name="Picture Placeholder 2"/>
          <p:cNvSpPr>
            <a:spLocks noGrp="1"/>
          </p:cNvSpPr>
          <p:nvPr>
            <p:ph type="pic" sz="quarter" idx="14"/>
          </p:nvPr>
        </p:nvSpPr>
        <p:spPr>
          <a:xfrm>
            <a:off x="7901451" y="2284668"/>
            <a:ext cx="3141663" cy="2090737"/>
          </a:xfrm>
          <a:solidFill>
            <a:schemeClr val="bg2"/>
          </a:solidFill>
        </p:spPr>
        <p:txBody>
          <a:bodyPr/>
          <a:lstStyle/>
          <a:p>
            <a:r>
              <a:rPr lang="en-US"/>
              <a:t>Click icon to add picture</a:t>
            </a:r>
            <a:endParaRPr lang="en-GB"/>
          </a:p>
        </p:txBody>
      </p:sp>
      <p:sp>
        <p:nvSpPr>
          <p:cNvPr id="12" name="Picture Placeholder 2"/>
          <p:cNvSpPr>
            <a:spLocks noGrp="1"/>
          </p:cNvSpPr>
          <p:nvPr>
            <p:ph type="pic" sz="quarter" idx="15"/>
          </p:nvPr>
        </p:nvSpPr>
        <p:spPr>
          <a:xfrm>
            <a:off x="4436086" y="2284667"/>
            <a:ext cx="3141663" cy="2090737"/>
          </a:xfrm>
          <a:solidFill>
            <a:schemeClr val="bg2"/>
          </a:solidFill>
        </p:spPr>
        <p:txBody>
          <a:bodyPr/>
          <a:lstStyle/>
          <a:p>
            <a:r>
              <a:rPr lang="en-US"/>
              <a:t>Click icon to add picture</a:t>
            </a:r>
            <a:endParaRPr lang="en-GB"/>
          </a:p>
        </p:txBody>
      </p:sp>
      <p:sp>
        <p:nvSpPr>
          <p:cNvPr id="13" name="Text Placeholder 12"/>
          <p:cNvSpPr>
            <a:spLocks noGrp="1"/>
          </p:cNvSpPr>
          <p:nvPr>
            <p:ph type="body" sz="quarter" idx="16"/>
          </p:nvPr>
        </p:nvSpPr>
        <p:spPr>
          <a:xfrm>
            <a:off x="1206774" y="4038684"/>
            <a:ext cx="2669558" cy="1524235"/>
          </a:xfrm>
          <a:solidFill>
            <a:schemeClr val="bg1"/>
          </a:solidFill>
        </p:spPr>
        <p:txBody>
          <a:bodyPr tIns="90000"/>
          <a:lstStyle>
            <a:lvl1pPr marL="0" indent="0" algn="ctr">
              <a:buNone/>
              <a:defRPr sz="2000"/>
            </a:lvl1pPr>
          </a:lstStyle>
          <a:p>
            <a:pPr lvl="0"/>
            <a:r>
              <a:rPr lang="en-US"/>
              <a:t>Edit Master text styles</a:t>
            </a:r>
          </a:p>
        </p:txBody>
      </p:sp>
      <p:sp>
        <p:nvSpPr>
          <p:cNvPr id="15" name="Text Placeholder 12"/>
          <p:cNvSpPr>
            <a:spLocks noGrp="1"/>
          </p:cNvSpPr>
          <p:nvPr>
            <p:ph type="body" sz="quarter" idx="17"/>
          </p:nvPr>
        </p:nvSpPr>
        <p:spPr>
          <a:xfrm>
            <a:off x="4672139" y="4041944"/>
            <a:ext cx="2669558" cy="1524235"/>
          </a:xfrm>
          <a:solidFill>
            <a:schemeClr val="bg1"/>
          </a:solidFill>
        </p:spPr>
        <p:txBody>
          <a:bodyPr tIns="90000"/>
          <a:lstStyle>
            <a:lvl1pPr marL="0" indent="0" algn="ctr">
              <a:buNone/>
              <a:defRPr sz="2000"/>
            </a:lvl1pPr>
          </a:lstStyle>
          <a:p>
            <a:pPr lvl="0"/>
            <a:r>
              <a:rPr lang="en-US"/>
              <a:t>Edit Master text styles</a:t>
            </a:r>
          </a:p>
        </p:txBody>
      </p:sp>
      <p:sp>
        <p:nvSpPr>
          <p:cNvPr id="16" name="Text Placeholder 12"/>
          <p:cNvSpPr>
            <a:spLocks noGrp="1"/>
          </p:cNvSpPr>
          <p:nvPr>
            <p:ph type="body" sz="quarter" idx="18"/>
          </p:nvPr>
        </p:nvSpPr>
        <p:spPr>
          <a:xfrm>
            <a:off x="8137503" y="4037437"/>
            <a:ext cx="2669558" cy="1524235"/>
          </a:xfrm>
          <a:solidFill>
            <a:schemeClr val="bg1"/>
          </a:solidFill>
        </p:spPr>
        <p:txBody>
          <a:bodyPr tIns="90000"/>
          <a:lstStyle>
            <a:lvl1pPr marL="0" indent="0" algn="ctr">
              <a:buNone/>
              <a:defRPr sz="2000"/>
            </a:lvl1pPr>
          </a:lstStyle>
          <a:p>
            <a:pPr lvl="0"/>
            <a:r>
              <a:rPr lang="en-US"/>
              <a:t>Edit Master text styles</a:t>
            </a:r>
          </a:p>
        </p:txBody>
      </p:sp>
    </p:spTree>
    <p:extLst>
      <p:ext uri="{BB962C8B-B14F-4D97-AF65-F5344CB8AC3E}">
        <p14:creationId xmlns:p14="http://schemas.microsoft.com/office/powerpoint/2010/main" val="265619037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4 images">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F46C79FD-C571-418B-AB0F-5EE936C85276}" type="slidenum">
              <a:rPr lang="en-GB" smtClean="0"/>
              <a:t>‹#›</a:t>
            </a:fld>
            <a:endParaRPr lang="en-GB"/>
          </a:p>
        </p:txBody>
      </p:sp>
      <p:cxnSp>
        <p:nvCxnSpPr>
          <p:cNvPr id="8" name="Straight Connector 7"/>
          <p:cNvCxnSpPr/>
          <p:nvPr userDrawn="1"/>
        </p:nvCxnSpPr>
        <p:spPr>
          <a:xfrm flipH="1">
            <a:off x="838199" y="0"/>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9"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p>
            <a:r>
              <a:rPr lang="en-US"/>
              <a:t>Click to edit Master title style</a:t>
            </a:r>
            <a:endParaRPr lang="en-GB"/>
          </a:p>
        </p:txBody>
      </p:sp>
      <p:sp>
        <p:nvSpPr>
          <p:cNvPr id="3" name="Picture Placeholder 2"/>
          <p:cNvSpPr>
            <a:spLocks noGrp="1"/>
          </p:cNvSpPr>
          <p:nvPr>
            <p:ph type="pic" sz="quarter" idx="13"/>
          </p:nvPr>
        </p:nvSpPr>
        <p:spPr>
          <a:xfrm>
            <a:off x="3713869" y="2159957"/>
            <a:ext cx="2461591" cy="1638158"/>
          </a:xfrm>
          <a:solidFill>
            <a:schemeClr val="bg2"/>
          </a:solidFill>
        </p:spPr>
        <p:txBody>
          <a:bodyPr/>
          <a:lstStyle/>
          <a:p>
            <a:r>
              <a:rPr lang="en-US"/>
              <a:t>Click icon to add picture</a:t>
            </a:r>
            <a:endParaRPr lang="en-GB"/>
          </a:p>
        </p:txBody>
      </p:sp>
      <p:sp>
        <p:nvSpPr>
          <p:cNvPr id="11" name="Picture Placeholder 2"/>
          <p:cNvSpPr>
            <a:spLocks noGrp="1"/>
          </p:cNvSpPr>
          <p:nvPr>
            <p:ph type="pic" sz="quarter" idx="14"/>
          </p:nvPr>
        </p:nvSpPr>
        <p:spPr>
          <a:xfrm>
            <a:off x="3713868" y="3968881"/>
            <a:ext cx="2461591" cy="1638158"/>
          </a:xfrm>
          <a:solidFill>
            <a:schemeClr val="bg2"/>
          </a:solidFill>
        </p:spPr>
        <p:txBody>
          <a:bodyPr/>
          <a:lstStyle/>
          <a:p>
            <a:r>
              <a:rPr lang="en-US"/>
              <a:t>Click icon to add picture</a:t>
            </a:r>
            <a:endParaRPr lang="en-GB"/>
          </a:p>
        </p:txBody>
      </p:sp>
      <p:sp>
        <p:nvSpPr>
          <p:cNvPr id="12" name="Picture Placeholder 2"/>
          <p:cNvSpPr>
            <a:spLocks noGrp="1"/>
          </p:cNvSpPr>
          <p:nvPr>
            <p:ph type="pic" sz="quarter" idx="15"/>
          </p:nvPr>
        </p:nvSpPr>
        <p:spPr>
          <a:xfrm>
            <a:off x="6324547" y="2159956"/>
            <a:ext cx="2461593" cy="1638159"/>
          </a:xfrm>
          <a:solidFill>
            <a:schemeClr val="bg2"/>
          </a:solidFill>
        </p:spPr>
        <p:txBody>
          <a:bodyPr/>
          <a:lstStyle/>
          <a:p>
            <a:r>
              <a:rPr lang="en-US"/>
              <a:t>Click icon to add picture</a:t>
            </a:r>
            <a:endParaRPr lang="en-GB"/>
          </a:p>
        </p:txBody>
      </p:sp>
      <p:sp>
        <p:nvSpPr>
          <p:cNvPr id="13" name="Text Placeholder 12"/>
          <p:cNvSpPr>
            <a:spLocks noGrp="1"/>
          </p:cNvSpPr>
          <p:nvPr>
            <p:ph type="body" sz="quarter" idx="16"/>
          </p:nvPr>
        </p:nvSpPr>
        <p:spPr>
          <a:xfrm>
            <a:off x="8935227" y="3968880"/>
            <a:ext cx="2520000" cy="1638158"/>
          </a:xfrm>
          <a:noFill/>
        </p:spPr>
        <p:txBody>
          <a:bodyPr tIns="90000"/>
          <a:lstStyle>
            <a:lvl1pPr marL="0" indent="0" algn="l">
              <a:buNone/>
              <a:defRPr sz="2000"/>
            </a:lvl1pPr>
          </a:lstStyle>
          <a:p>
            <a:pPr lvl="0"/>
            <a:r>
              <a:rPr lang="en-US"/>
              <a:t>Edit Master text styles</a:t>
            </a:r>
          </a:p>
        </p:txBody>
      </p:sp>
      <p:sp>
        <p:nvSpPr>
          <p:cNvPr id="16" name="Text Placeholder 12"/>
          <p:cNvSpPr>
            <a:spLocks noGrp="1"/>
          </p:cNvSpPr>
          <p:nvPr>
            <p:ph type="body" sz="quarter" idx="18"/>
          </p:nvPr>
        </p:nvSpPr>
        <p:spPr>
          <a:xfrm>
            <a:off x="1033617" y="2159957"/>
            <a:ext cx="2520000" cy="1638159"/>
          </a:xfrm>
          <a:noFill/>
        </p:spPr>
        <p:txBody>
          <a:bodyPr tIns="90000"/>
          <a:lstStyle>
            <a:lvl1pPr marL="0" indent="0" algn="r">
              <a:buNone/>
              <a:defRPr sz="2000"/>
            </a:lvl1pPr>
          </a:lstStyle>
          <a:p>
            <a:pPr lvl="0"/>
            <a:r>
              <a:rPr lang="en-US"/>
              <a:t>Edit Master text styles</a:t>
            </a:r>
          </a:p>
        </p:txBody>
      </p:sp>
      <p:sp>
        <p:nvSpPr>
          <p:cNvPr id="14" name="Picture Placeholder 2"/>
          <p:cNvSpPr>
            <a:spLocks noGrp="1"/>
          </p:cNvSpPr>
          <p:nvPr>
            <p:ph type="pic" sz="quarter" idx="19"/>
          </p:nvPr>
        </p:nvSpPr>
        <p:spPr>
          <a:xfrm>
            <a:off x="6324549" y="3968880"/>
            <a:ext cx="2461591" cy="1638158"/>
          </a:xfrm>
          <a:solidFill>
            <a:schemeClr val="bg2"/>
          </a:solidFill>
        </p:spPr>
        <p:txBody>
          <a:bodyPr/>
          <a:lstStyle/>
          <a:p>
            <a:r>
              <a:rPr lang="en-US"/>
              <a:t>Click icon to add picture</a:t>
            </a:r>
            <a:endParaRPr lang="en-GB"/>
          </a:p>
        </p:txBody>
      </p:sp>
      <p:sp>
        <p:nvSpPr>
          <p:cNvPr id="17" name="Text Placeholder 12"/>
          <p:cNvSpPr>
            <a:spLocks noGrp="1"/>
          </p:cNvSpPr>
          <p:nvPr>
            <p:ph type="body" sz="quarter" idx="20"/>
          </p:nvPr>
        </p:nvSpPr>
        <p:spPr>
          <a:xfrm>
            <a:off x="1033617" y="3968881"/>
            <a:ext cx="2520000" cy="1638158"/>
          </a:xfrm>
          <a:noFill/>
        </p:spPr>
        <p:txBody>
          <a:bodyPr tIns="90000"/>
          <a:lstStyle>
            <a:lvl1pPr marL="0" indent="0" algn="r">
              <a:buNone/>
              <a:defRPr sz="2000"/>
            </a:lvl1pPr>
          </a:lstStyle>
          <a:p>
            <a:pPr lvl="0"/>
            <a:r>
              <a:rPr lang="en-US"/>
              <a:t>Edit Master text styles</a:t>
            </a:r>
          </a:p>
        </p:txBody>
      </p:sp>
      <p:sp>
        <p:nvSpPr>
          <p:cNvPr id="18" name="Text Placeholder 12"/>
          <p:cNvSpPr>
            <a:spLocks noGrp="1"/>
          </p:cNvSpPr>
          <p:nvPr>
            <p:ph type="body" sz="quarter" idx="21"/>
          </p:nvPr>
        </p:nvSpPr>
        <p:spPr>
          <a:xfrm>
            <a:off x="8966322" y="2159956"/>
            <a:ext cx="2520000" cy="1638159"/>
          </a:xfrm>
          <a:noFill/>
        </p:spPr>
        <p:txBody>
          <a:bodyPr tIns="90000"/>
          <a:lstStyle>
            <a:lvl1pPr marL="0" indent="0" algn="l">
              <a:buNone/>
              <a:defRPr sz="2000"/>
            </a:lvl1pPr>
          </a:lstStyle>
          <a:p>
            <a:pPr lvl="0"/>
            <a:r>
              <a:rPr lang="en-US"/>
              <a:t>Edit Master text styles</a:t>
            </a:r>
          </a:p>
        </p:txBody>
      </p:sp>
    </p:spTree>
    <p:extLst>
      <p:ext uri="{BB962C8B-B14F-4D97-AF65-F5344CB8AC3E}">
        <p14:creationId xmlns:p14="http://schemas.microsoft.com/office/powerpoint/2010/main" val="273559982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Picture Placeholder 2"/>
          <p:cNvSpPr>
            <a:spLocks noGrp="1"/>
          </p:cNvSpPr>
          <p:nvPr>
            <p:ph type="pic" sz="quarter" idx="13"/>
          </p:nvPr>
        </p:nvSpPr>
        <p:spPr>
          <a:xfrm>
            <a:off x="0" y="0"/>
            <a:ext cx="12192000" cy="3429000"/>
          </a:xfrm>
          <a:solidFill>
            <a:schemeClr val="bg2"/>
          </a:solidFill>
        </p:spPr>
        <p:txBody>
          <a:bodyPr/>
          <a:lstStyle/>
          <a:p>
            <a:r>
              <a:rPr lang="en-US"/>
              <a:t>Click icon to add picture</a:t>
            </a:r>
            <a:endParaRPr lang="en-GB"/>
          </a:p>
        </p:txBody>
      </p:sp>
      <p:sp>
        <p:nvSpPr>
          <p:cNvPr id="2" name="Title 1"/>
          <p:cNvSpPr>
            <a:spLocks noGrp="1"/>
          </p:cNvSpPr>
          <p:nvPr>
            <p:ph type="title"/>
          </p:nvPr>
        </p:nvSpPr>
        <p:spPr>
          <a:xfrm>
            <a:off x="838200" y="2646643"/>
            <a:ext cx="10515600" cy="782357"/>
          </a:xfrm>
          <a:solidFill>
            <a:schemeClr val="bg1"/>
          </a:solidFill>
        </p:spPr>
        <p:txBody>
          <a:bodyPr/>
          <a:lstStyle/>
          <a:p>
            <a:r>
              <a:rPr lang="en-US"/>
              <a:t>Click to edit Master title style</a:t>
            </a:r>
            <a:endParaRPr lang="en-GB"/>
          </a:p>
        </p:txBody>
      </p:sp>
      <p:sp>
        <p:nvSpPr>
          <p:cNvPr id="3" name="Slide Number Placeholder 2"/>
          <p:cNvSpPr>
            <a:spLocks noGrp="1"/>
          </p:cNvSpPr>
          <p:nvPr>
            <p:ph type="sldNum" sz="quarter" idx="10"/>
          </p:nvPr>
        </p:nvSpPr>
        <p:spPr/>
        <p:txBody>
          <a:bodyPr/>
          <a:lstStyle/>
          <a:p>
            <a:fld id="{F46C79FD-C571-418B-AB0F-5EE936C85276}" type="slidenum">
              <a:rPr lang="en-GB" smtClean="0"/>
              <a:pPr/>
              <a:t>‹#›</a:t>
            </a:fld>
            <a:endParaRPr lang="en-GB"/>
          </a:p>
        </p:txBody>
      </p:sp>
      <p:sp>
        <p:nvSpPr>
          <p:cNvPr id="6" name="Text Placeholder 5"/>
          <p:cNvSpPr>
            <a:spLocks noGrp="1"/>
          </p:cNvSpPr>
          <p:nvPr>
            <p:ph type="body" sz="quarter" idx="14"/>
          </p:nvPr>
        </p:nvSpPr>
        <p:spPr>
          <a:xfrm>
            <a:off x="838200" y="3630613"/>
            <a:ext cx="10515600" cy="20351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94492182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46C79FD-C571-418B-AB0F-5EE936C85276}" type="slidenum">
              <a:rPr lang="en-GB" smtClean="0"/>
              <a:t>‹#›</a:t>
            </a:fld>
            <a:endParaRPr lang="en-GB"/>
          </a:p>
        </p:txBody>
      </p:sp>
    </p:spTree>
    <p:extLst>
      <p:ext uri="{BB962C8B-B14F-4D97-AF65-F5344CB8AC3E}">
        <p14:creationId xmlns:p14="http://schemas.microsoft.com/office/powerpoint/2010/main" val="408633101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70" y="248"/>
            <a:ext cx="12190861" cy="6857502"/>
          </a:xfrm>
          <a:prstGeom prst="rect">
            <a:avLst/>
          </a:prstGeom>
        </p:spPr>
      </p:pic>
      <p:sp>
        <p:nvSpPr>
          <p:cNvPr id="9" name="Title 1"/>
          <p:cNvSpPr>
            <a:spLocks noGrp="1"/>
          </p:cNvSpPr>
          <p:nvPr>
            <p:ph type="title"/>
          </p:nvPr>
        </p:nvSpPr>
        <p:spPr>
          <a:xfrm>
            <a:off x="402779" y="1266817"/>
            <a:ext cx="11045707" cy="1325563"/>
          </a:xfrm>
          <a:prstGeom prst="rect">
            <a:avLst/>
          </a:prstGeom>
        </p:spPr>
        <p:txBody>
          <a:bodyPr>
            <a:normAutofit/>
          </a:bodyPr>
          <a:lstStyle>
            <a:lvl1pPr>
              <a:defRPr sz="3500" b="1">
                <a:solidFill>
                  <a:schemeClr val="accent1"/>
                </a:solidFill>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10" name="Content Placeholder 2"/>
          <p:cNvSpPr>
            <a:spLocks noGrp="1"/>
          </p:cNvSpPr>
          <p:nvPr>
            <p:ph idx="1"/>
          </p:nvPr>
        </p:nvSpPr>
        <p:spPr>
          <a:xfrm>
            <a:off x="402776" y="2059658"/>
            <a:ext cx="11045709" cy="4311206"/>
          </a:xfrm>
          <a:prstGeom prst="rect">
            <a:avLst/>
          </a:prstGeom>
        </p:spPr>
        <p:txBody>
          <a:bodyPr/>
          <a:lstStyle>
            <a:lvl1pPr>
              <a:buClr>
                <a:schemeClr val="tx2"/>
              </a:buClr>
              <a:defRPr>
                <a:latin typeface="Arial" panose="020B0604020202020204" pitchFamily="34" charset="0"/>
                <a:cs typeface="Arial" panose="020B0604020202020204" pitchFamily="34" charset="0"/>
              </a:defRPr>
            </a:lvl1pPr>
            <a:lvl2pPr marL="536575" indent="-274638">
              <a:buFont typeface="Segoe UI" panose="020B0502040204020203" pitchFamily="34" charset="0"/>
              <a:buChar char="-"/>
              <a:defRPr>
                <a:latin typeface="Arial" panose="020B0604020202020204" pitchFamily="34" charset="0"/>
                <a:cs typeface="Arial" panose="020B0604020202020204" pitchFamily="34" charset="0"/>
              </a:defRPr>
            </a:lvl2pPr>
            <a:lvl3pPr marL="536575" indent="-274638">
              <a:defRPr>
                <a:latin typeface="Segoe UI" panose="020B0502040204020203" pitchFamily="34" charset="0"/>
                <a:cs typeface="Segoe UI" panose="020B0502040204020203" pitchFamily="34" charset="0"/>
              </a:defRPr>
            </a:lvl3pPr>
            <a:lvl4pPr marL="536575" indent="-274638">
              <a:defRPr>
                <a:latin typeface="Segoe UI" panose="020B0502040204020203" pitchFamily="34" charset="0"/>
                <a:cs typeface="Segoe UI" panose="020B0502040204020203" pitchFamily="34" charset="0"/>
              </a:defRPr>
            </a:lvl4pPr>
            <a:lvl5pPr marL="536575" indent="-274638">
              <a:defRPr>
                <a:latin typeface="Segoe UI" panose="020B0502040204020203" pitchFamily="34" charset="0"/>
                <a:cs typeface="Segoe UI" panose="020B0502040204020203" pitchFamily="34" charset="0"/>
              </a:defRPr>
            </a:lvl5pPr>
          </a:lstStyle>
          <a:p>
            <a:pPr lvl="0"/>
            <a:r>
              <a:rPr lang="en-US"/>
              <a:t>Edit Master text styles</a:t>
            </a:r>
          </a:p>
          <a:p>
            <a:pPr lvl="1"/>
            <a:r>
              <a:rPr lang="en-US"/>
              <a:t>Second level</a:t>
            </a:r>
          </a:p>
        </p:txBody>
      </p:sp>
      <p:sp>
        <p:nvSpPr>
          <p:cNvPr id="8" name="Slide Number Placeholder 5"/>
          <p:cNvSpPr txBox="1">
            <a:spLocks/>
          </p:cNvSpPr>
          <p:nvPr userDrawn="1"/>
        </p:nvSpPr>
        <p:spPr>
          <a:xfrm>
            <a:off x="11477514" y="6370864"/>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Segoe UI" panose="020B0502040204020203" pitchFamily="34" charset="0"/>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E51B46D-6379-471F-B62F-8DF864A0151A}" type="slidenum">
              <a:rPr lang="en-GB" sz="1200" smtClean="0"/>
              <a:pPr/>
              <a:t>‹#›</a:t>
            </a:fld>
            <a:endParaRPr lang="en-GB" sz="1200"/>
          </a:p>
        </p:txBody>
      </p:sp>
    </p:spTree>
    <p:extLst>
      <p:ext uri="{BB962C8B-B14F-4D97-AF65-F5344CB8AC3E}">
        <p14:creationId xmlns:p14="http://schemas.microsoft.com/office/powerpoint/2010/main" val="382421950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85" y="571"/>
            <a:ext cx="12187429" cy="6856857"/>
          </a:xfrm>
          <a:prstGeom prst="rect">
            <a:avLst/>
          </a:prstGeom>
        </p:spPr>
      </p:pic>
      <p:sp>
        <p:nvSpPr>
          <p:cNvPr id="4" name="Title 1"/>
          <p:cNvSpPr>
            <a:spLocks noGrp="1"/>
          </p:cNvSpPr>
          <p:nvPr>
            <p:ph type="ctrTitle"/>
          </p:nvPr>
        </p:nvSpPr>
        <p:spPr>
          <a:xfrm>
            <a:off x="1433015" y="4585643"/>
            <a:ext cx="10399593" cy="603239"/>
          </a:xfrm>
          <a:prstGeom prst="rect">
            <a:avLst/>
          </a:prstGeom>
        </p:spPr>
        <p:txBody>
          <a:bodyPr anchor="b">
            <a:normAutofit/>
          </a:bodyPr>
          <a:lstStyle>
            <a:lvl1pPr algn="l">
              <a:defRPr sz="3200" b="0">
                <a:solidFill>
                  <a:schemeClr val="bg1"/>
                </a:solidFill>
                <a:latin typeface="Arial" panose="020B0604020202020204" pitchFamily="34" charset="0"/>
                <a:cs typeface="Arial" panose="020B0604020202020204" pitchFamily="34" charset="0"/>
              </a:defRPr>
            </a:lvl1pPr>
          </a:lstStyle>
          <a:p>
            <a:r>
              <a:rPr lang="en-US"/>
              <a:t>Click to edit Master title style</a:t>
            </a:r>
            <a:endParaRPr lang="en-GB"/>
          </a:p>
        </p:txBody>
      </p:sp>
    </p:spTree>
    <p:extLst>
      <p:ext uri="{BB962C8B-B14F-4D97-AF65-F5344CB8AC3E}">
        <p14:creationId xmlns:p14="http://schemas.microsoft.com/office/powerpoint/2010/main" val="398517379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7" name="Title Placeholder 1"/>
          <p:cNvSpPr>
            <a:spLocks noGrp="1"/>
          </p:cNvSpPr>
          <p:nvPr>
            <p:ph type="title"/>
          </p:nvPr>
        </p:nvSpPr>
        <p:spPr>
          <a:xfrm>
            <a:off x="838200" y="468000"/>
            <a:ext cx="10515600" cy="600164"/>
          </a:xfrm>
          <a:prstGeom prst="rect">
            <a:avLst/>
          </a:prstGeom>
        </p:spPr>
        <p:txBody>
          <a:bodyPr vert="horz" wrap="square" lIns="91440" tIns="45720" rIns="91440" bIns="0" rtlCol="0" anchor="t" anchorCtr="0">
            <a:noAutofit/>
          </a:bodyPr>
          <a:lstStyle>
            <a:lvl1pPr>
              <a:lnSpc>
                <a:spcPct val="100000"/>
              </a:lnSpc>
              <a:defRPr sz="3600" b="1">
                <a:solidFill>
                  <a:schemeClr val="accent2"/>
                </a:solidFill>
              </a:defRPr>
            </a:lvl1pPr>
          </a:lstStyle>
          <a:p>
            <a:r>
              <a:rPr lang="en-US"/>
              <a:t>Click to edit Master title style</a:t>
            </a:r>
            <a:endParaRPr lang="en-GB"/>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33852" y="6044693"/>
            <a:ext cx="1716200" cy="451718"/>
          </a:xfrm>
          <a:prstGeom prst="rect">
            <a:avLst/>
          </a:prstGeom>
        </p:spPr>
      </p:pic>
      <p:sp>
        <p:nvSpPr>
          <p:cNvPr id="6" name="Slide Number Placeholder 5"/>
          <p:cNvSpPr>
            <a:spLocks noGrp="1"/>
          </p:cNvSpPr>
          <p:nvPr>
            <p:ph type="sldNum" sz="quarter" idx="12"/>
          </p:nvPr>
        </p:nvSpPr>
        <p:spPr>
          <a:xfrm>
            <a:off x="838200" y="6131286"/>
            <a:ext cx="2743200" cy="365125"/>
          </a:xfrm>
        </p:spPr>
        <p:txBody>
          <a:bodyPr>
            <a:noAutofit/>
          </a:bodyPr>
          <a:lstStyle/>
          <a:p>
            <a:fld id="{F46C79FD-C571-418B-AB0F-5EE936C85276}" type="slidenum">
              <a:rPr lang="en-GB" smtClean="0"/>
              <a:t>‹#›</a:t>
            </a:fld>
            <a:endParaRPr lang="en-GB"/>
          </a:p>
        </p:txBody>
      </p:sp>
    </p:spTree>
    <p:extLst>
      <p:ext uri="{BB962C8B-B14F-4D97-AF65-F5344CB8AC3E}">
        <p14:creationId xmlns:p14="http://schemas.microsoft.com/office/powerpoint/2010/main" val="407060652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pic>
        <p:nvPicPr>
          <p:cNvPr id="3" name="Picture 2" descr="A picture containing text&#10;&#10;Description automatically generated">
            <a:extLst>
              <a:ext uri="{FF2B5EF4-FFF2-40B4-BE49-F238E27FC236}">
                <a16:creationId xmlns:a16="http://schemas.microsoft.com/office/drawing/2014/main" id="{CD27B32E-D3A7-4A58-C80C-330DAD22DC7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1" y="0"/>
            <a:ext cx="12191238" cy="6858000"/>
          </a:xfrm>
          <a:prstGeom prst="rect">
            <a:avLst/>
          </a:prstGeom>
        </p:spPr>
      </p:pic>
    </p:spTree>
    <p:extLst>
      <p:ext uri="{BB962C8B-B14F-4D97-AF65-F5344CB8AC3E}">
        <p14:creationId xmlns:p14="http://schemas.microsoft.com/office/powerpoint/2010/main" val="358529737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pic>
        <p:nvPicPr>
          <p:cNvPr id="5" name="Picture 4" descr="A picture containing diagram&#10;&#10;Description automatically generated">
            <a:extLst>
              <a:ext uri="{FF2B5EF4-FFF2-40B4-BE49-F238E27FC236}">
                <a16:creationId xmlns:a16="http://schemas.microsoft.com/office/drawing/2014/main" id="{8AECBDED-3756-8B8B-6AF6-AA67916DC1B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1" y="0"/>
            <a:ext cx="12191238" cy="6858000"/>
          </a:xfrm>
          <a:prstGeom prst="rect">
            <a:avLst/>
          </a:prstGeom>
        </p:spPr>
      </p:pic>
      <p:sp>
        <p:nvSpPr>
          <p:cNvPr id="4" name="Title 1"/>
          <p:cNvSpPr>
            <a:spLocks noGrp="1"/>
          </p:cNvSpPr>
          <p:nvPr>
            <p:ph type="ctrTitle"/>
          </p:nvPr>
        </p:nvSpPr>
        <p:spPr>
          <a:xfrm>
            <a:off x="1433015" y="4585643"/>
            <a:ext cx="10399593" cy="603239"/>
          </a:xfrm>
          <a:prstGeom prst="rect">
            <a:avLst/>
          </a:prstGeom>
        </p:spPr>
        <p:txBody>
          <a:bodyPr anchor="b">
            <a:normAutofit/>
          </a:bodyPr>
          <a:lstStyle>
            <a:lvl1pPr algn="l">
              <a:defRPr sz="3200" b="0">
                <a:solidFill>
                  <a:schemeClr val="bg1"/>
                </a:solidFill>
                <a:latin typeface="Arial" panose="020B0604020202020204" pitchFamily="34" charset="0"/>
                <a:cs typeface="Arial" panose="020B0604020202020204" pitchFamily="34" charset="0"/>
              </a:defRPr>
            </a:lvl1pPr>
          </a:lstStyle>
          <a:p>
            <a:r>
              <a:rPr lang="en-US"/>
              <a:t>Click to edit Master title style</a:t>
            </a:r>
            <a:endParaRPr lang="en-GB"/>
          </a:p>
        </p:txBody>
      </p:sp>
    </p:spTree>
    <p:extLst>
      <p:ext uri="{BB962C8B-B14F-4D97-AF65-F5344CB8AC3E}">
        <p14:creationId xmlns:p14="http://schemas.microsoft.com/office/powerpoint/2010/main" val="102137415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p:cSld name="cover page option 1">
    <p:bg>
      <p:bgPr>
        <a:solidFill>
          <a:srgbClr val="003399"/>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34675400-3E4A-4805-76D4-89E3DBA2294C}"/>
              </a:ext>
            </a:extLst>
          </p:cNvPr>
          <p:cNvSpPr>
            <a:spLocks noGrp="1"/>
          </p:cNvSpPr>
          <p:nvPr>
            <p:ph type="sldNum" sz="quarter" idx="4"/>
          </p:nvPr>
        </p:nvSpPr>
        <p:spPr>
          <a:xfrm>
            <a:off x="838200" y="6317486"/>
            <a:ext cx="2743200" cy="172523"/>
          </a:xfrm>
          <a:prstGeom prst="rect">
            <a:avLst/>
          </a:prstGeom>
          <a:noFill/>
        </p:spPr>
        <p:txBody>
          <a:bodyPr vert="horz" lIns="91440" tIns="45720" rIns="91440" bIns="45720" rtlCol="0" anchor="ctr"/>
          <a:lstStyle>
            <a:lvl1pPr algn="r">
              <a:defRPr sz="1200">
                <a:solidFill>
                  <a:schemeClr val="bg1"/>
                </a:solidFill>
                <a:latin typeface="+mn-lt"/>
              </a:defRPr>
            </a:lvl1pPr>
          </a:lstStyle>
          <a:p>
            <a:pPr algn="l"/>
            <a:r>
              <a:rPr lang="fr-BE"/>
              <a:t>DD/MM/YYYY</a:t>
            </a:r>
            <a:endParaRPr lang="en-IE"/>
          </a:p>
        </p:txBody>
      </p:sp>
      <p:sp>
        <p:nvSpPr>
          <p:cNvPr id="4" name="Title 1">
            <a:extLst>
              <a:ext uri="{FF2B5EF4-FFF2-40B4-BE49-F238E27FC236}">
                <a16:creationId xmlns:a16="http://schemas.microsoft.com/office/drawing/2014/main" id="{DB290A50-B43D-A2B6-515F-75425256ACB5}"/>
              </a:ext>
            </a:extLst>
          </p:cNvPr>
          <p:cNvSpPr>
            <a:spLocks noGrp="1"/>
          </p:cNvSpPr>
          <p:nvPr>
            <p:ph type="title" hasCustomPrompt="1"/>
          </p:nvPr>
        </p:nvSpPr>
        <p:spPr>
          <a:xfrm>
            <a:off x="838200" y="3040714"/>
            <a:ext cx="10515600" cy="1020337"/>
          </a:xfrm>
          <a:noFill/>
        </p:spPr>
        <p:txBody>
          <a:bodyPr>
            <a:noAutofit/>
          </a:bodyPr>
          <a:lstStyle>
            <a:lvl1pPr>
              <a:defRPr sz="8800">
                <a:solidFill>
                  <a:schemeClr val="bg1"/>
                </a:solidFill>
              </a:defRPr>
            </a:lvl1pPr>
          </a:lstStyle>
          <a:p>
            <a:r>
              <a:rPr lang="en-US"/>
              <a:t>Click to add a title</a:t>
            </a:r>
            <a:endParaRPr lang="en-IE"/>
          </a:p>
        </p:txBody>
      </p:sp>
      <p:sp>
        <p:nvSpPr>
          <p:cNvPr id="15" name="Content Placeholder 14">
            <a:extLst>
              <a:ext uri="{FF2B5EF4-FFF2-40B4-BE49-F238E27FC236}">
                <a16:creationId xmlns:a16="http://schemas.microsoft.com/office/drawing/2014/main" id="{69D02D42-BA7D-84CC-873F-80F08362B35A}"/>
              </a:ext>
            </a:extLst>
          </p:cNvPr>
          <p:cNvSpPr>
            <a:spLocks noGrp="1"/>
          </p:cNvSpPr>
          <p:nvPr>
            <p:ph sz="quarter" idx="11"/>
          </p:nvPr>
        </p:nvSpPr>
        <p:spPr>
          <a:xfrm>
            <a:off x="838200" y="4219575"/>
            <a:ext cx="4929188" cy="611188"/>
          </a:xfrm>
        </p:spPr>
        <p:txBody>
          <a:bodyPr/>
          <a:lstStyle>
            <a:lvl1pPr marL="0" indent="0">
              <a:buNone/>
              <a:defRPr>
                <a:solidFill>
                  <a:schemeClr val="bg1"/>
                </a:solidFill>
              </a:defRPr>
            </a:lvl1pPr>
          </a:lstStyle>
          <a:p>
            <a:pPr lvl="0"/>
            <a:r>
              <a:rPr lang="en-US"/>
              <a:t>Click to edit Master text styles</a:t>
            </a:r>
          </a:p>
        </p:txBody>
      </p:sp>
      <p:sp>
        <p:nvSpPr>
          <p:cNvPr id="11" name="Content Placeholder 2">
            <a:extLst>
              <a:ext uri="{FF2B5EF4-FFF2-40B4-BE49-F238E27FC236}">
                <a16:creationId xmlns:a16="http://schemas.microsoft.com/office/drawing/2014/main" id="{C600E4EF-7051-9AAC-2C78-0958FBC514BC}"/>
              </a:ext>
            </a:extLst>
          </p:cNvPr>
          <p:cNvSpPr>
            <a:spLocks noGrp="1"/>
          </p:cNvSpPr>
          <p:nvPr>
            <p:ph sz="half" idx="10"/>
          </p:nvPr>
        </p:nvSpPr>
        <p:spPr>
          <a:xfrm>
            <a:off x="838199" y="5243158"/>
            <a:ext cx="3176847" cy="304616"/>
          </a:xfrm>
          <a:solidFill>
            <a:schemeClr val="accent5"/>
          </a:solidFill>
          <a:ln w="12700" cap="rnd">
            <a:noFill/>
            <a:round/>
          </a:ln>
        </p:spPr>
        <p:style>
          <a:lnRef idx="2">
            <a:schemeClr val="accent1"/>
          </a:lnRef>
          <a:fillRef idx="1">
            <a:schemeClr val="lt1"/>
          </a:fillRef>
          <a:effectRef idx="0">
            <a:schemeClr val="accent1"/>
          </a:effectRef>
          <a:fontRef idx="minor">
            <a:schemeClr val="dk1"/>
          </a:fontRef>
        </p:style>
        <p:txBody>
          <a:bodyPr anchor="ctr">
            <a:noAutofit/>
          </a:bodyPr>
          <a:lstStyle>
            <a:lvl1pPr marL="0" indent="0">
              <a:buNone/>
              <a:defRPr sz="1600" b="0" i="1">
                <a:solidFill>
                  <a:schemeClr val="tx2"/>
                </a:solidFill>
              </a:defRPr>
            </a:lvl1pPr>
          </a:lstStyle>
          <a:p>
            <a:pPr lvl="0"/>
            <a:r>
              <a:rPr lang="en-US"/>
              <a:t>Click to edit Master text styles</a:t>
            </a:r>
          </a:p>
        </p:txBody>
      </p:sp>
      <p:pic>
        <p:nvPicPr>
          <p:cNvPr id="3" name="Picture 2" descr="European Commission">
            <a:extLst>
              <a:ext uri="{FF2B5EF4-FFF2-40B4-BE49-F238E27FC236}">
                <a16:creationId xmlns:a16="http://schemas.microsoft.com/office/drawing/2014/main" id="{85D80D5D-B11B-B8B1-1D33-81E7377D5953}"/>
              </a:ext>
              <a:ext uri="{C183D7F6-B498-43B3-948B-1728B52AA6E4}">
                <adec:decorative xmlns:adec="http://schemas.microsoft.com/office/drawing/2017/decorative" val="0"/>
              </a:ext>
            </a:extLst>
          </p:cNvPr>
          <p:cNvPicPr/>
          <p:nvPr userDrawn="1"/>
        </p:nvPicPr>
        <p:blipFill>
          <a:blip r:embed="rId2" cstate="print">
            <a:extLst>
              <a:ext uri="{28A0092B-C50C-407E-A947-70E740481C1C}">
                <a14:useLocalDpi xmlns:a14="http://schemas.microsoft.com/office/drawing/2010/main"/>
              </a:ext>
            </a:extLst>
          </a:blip>
          <a:stretch>
            <a:fillRect/>
          </a:stretch>
        </p:blipFill>
        <p:spPr>
          <a:xfrm>
            <a:off x="9463383" y="5738784"/>
            <a:ext cx="2544024" cy="941017"/>
          </a:xfrm>
          <a:prstGeom prst="rect">
            <a:avLst/>
          </a:prstGeom>
          <a:noFill/>
        </p:spPr>
      </p:pic>
    </p:spTree>
    <p:extLst>
      <p:ext uri="{BB962C8B-B14F-4D97-AF65-F5344CB8AC3E}">
        <p14:creationId xmlns:p14="http://schemas.microsoft.com/office/powerpoint/2010/main" val="136004943"/>
      </p:ext>
    </p:extLst>
  </p:cSld>
  <p:clrMapOvr>
    <a:masterClrMapping/>
  </p:clrMapOvr>
  <p:extLst>
    <p:ext uri="{DCECCB84-F9BA-43D5-87BE-67443E8EF086}">
      <p15:sldGuideLst xmlns:p15="http://schemas.microsoft.com/office/powerpoint/2012/main">
        <p15:guide id="3" orient="horz" pos="2160">
          <p15:clr>
            <a:srgbClr val="FBAE40"/>
          </p15:clr>
        </p15:guide>
        <p15:guide id="4" pos="3840">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cover page option 2">
    <p:spTree>
      <p:nvGrpSpPr>
        <p:cNvPr id="1" name=""/>
        <p:cNvGrpSpPr/>
        <p:nvPr/>
      </p:nvGrpSpPr>
      <p:grpSpPr>
        <a:xfrm>
          <a:off x="0" y="0"/>
          <a:ext cx="0" cy="0"/>
          <a:chOff x="0" y="0"/>
          <a:chExt cx="0" cy="0"/>
        </a:xfrm>
      </p:grpSpPr>
      <p:sp>
        <p:nvSpPr>
          <p:cNvPr id="4" name="Google Shape;75;p31">
            <a:extLst>
              <a:ext uri="{FF2B5EF4-FFF2-40B4-BE49-F238E27FC236}">
                <a16:creationId xmlns:a16="http://schemas.microsoft.com/office/drawing/2014/main" id="{D3CADB7B-43FA-62FF-A4B3-5E073752114C}"/>
              </a:ext>
            </a:extLst>
          </p:cNvPr>
          <p:cNvSpPr>
            <a:spLocks noGrp="1"/>
          </p:cNvSpPr>
          <p:nvPr>
            <p:ph type="pic" idx="2"/>
          </p:nvPr>
        </p:nvSpPr>
        <p:spPr>
          <a:xfrm>
            <a:off x="0" y="1981200"/>
            <a:ext cx="12192000" cy="4876799"/>
          </a:xfrm>
          <a:prstGeom prst="rect">
            <a:avLst/>
          </a:prstGeom>
          <a:solidFill>
            <a:schemeClr val="lt2"/>
          </a:solidFill>
          <a:ln>
            <a:noFill/>
          </a:ln>
        </p:spPr>
        <p:txBody>
          <a:bodyPr/>
          <a:lstStyle>
            <a:lvl1pPr marL="0" indent="0">
              <a:buNone/>
              <a:defRPr>
                <a:solidFill>
                  <a:schemeClr val="tx2"/>
                </a:solidFill>
              </a:defRPr>
            </a:lvl1pPr>
          </a:lstStyle>
          <a:p>
            <a:r>
              <a:rPr lang="en-US"/>
              <a:t>Click icon to add picture</a:t>
            </a:r>
            <a:endParaRPr lang="en-IE"/>
          </a:p>
        </p:txBody>
      </p:sp>
      <p:sp>
        <p:nvSpPr>
          <p:cNvPr id="2" name="Title 1">
            <a:extLst>
              <a:ext uri="{FF2B5EF4-FFF2-40B4-BE49-F238E27FC236}">
                <a16:creationId xmlns:a16="http://schemas.microsoft.com/office/drawing/2014/main" id="{2910E61F-C8F9-4190-1EE4-9217CF0F1D1D}"/>
              </a:ext>
            </a:extLst>
          </p:cNvPr>
          <p:cNvSpPr>
            <a:spLocks noGrp="1"/>
          </p:cNvSpPr>
          <p:nvPr>
            <p:ph type="title" hasCustomPrompt="1"/>
          </p:nvPr>
        </p:nvSpPr>
        <p:spPr>
          <a:xfrm>
            <a:off x="838200" y="1594518"/>
            <a:ext cx="10515600" cy="1068400"/>
          </a:xfrm>
          <a:solidFill>
            <a:schemeClr val="bg1"/>
          </a:solidFill>
        </p:spPr>
        <p:txBody>
          <a:bodyPr lIns="144000" tIns="144000" rIns="144000" bIns="144000" anchor="b">
            <a:noAutofit/>
          </a:bodyPr>
          <a:lstStyle>
            <a:lvl1pPr>
              <a:defRPr sz="8800"/>
            </a:lvl1pPr>
          </a:lstStyle>
          <a:p>
            <a:r>
              <a:rPr lang="en-US"/>
              <a:t>Click to add a title</a:t>
            </a:r>
            <a:endParaRPr lang="en-IE"/>
          </a:p>
        </p:txBody>
      </p:sp>
      <p:sp>
        <p:nvSpPr>
          <p:cNvPr id="6" name="Content Placeholder 14">
            <a:extLst>
              <a:ext uri="{FF2B5EF4-FFF2-40B4-BE49-F238E27FC236}">
                <a16:creationId xmlns:a16="http://schemas.microsoft.com/office/drawing/2014/main" id="{F041A8C2-E23F-3F85-E8AE-2AEEB496419A}"/>
              </a:ext>
            </a:extLst>
          </p:cNvPr>
          <p:cNvSpPr>
            <a:spLocks noGrp="1"/>
          </p:cNvSpPr>
          <p:nvPr>
            <p:ph sz="quarter" idx="11"/>
          </p:nvPr>
        </p:nvSpPr>
        <p:spPr>
          <a:xfrm>
            <a:off x="838200" y="2942564"/>
            <a:ext cx="4929188" cy="611188"/>
          </a:xfrm>
        </p:spPr>
        <p:txBody>
          <a:bodyPr/>
          <a:lstStyle>
            <a:lvl1pPr marL="0" indent="0">
              <a:buNone/>
              <a:defRPr>
                <a:solidFill>
                  <a:schemeClr val="tx2"/>
                </a:solidFill>
              </a:defRPr>
            </a:lvl1pPr>
          </a:lstStyle>
          <a:p>
            <a:pPr lvl="0"/>
            <a:r>
              <a:rPr lang="en-US"/>
              <a:t>Click to edit Master text styles</a:t>
            </a:r>
          </a:p>
        </p:txBody>
      </p:sp>
      <p:pic>
        <p:nvPicPr>
          <p:cNvPr id="8" name="Picture 7" descr="A red dotted line with a couple of people&#10;&#10;Description automatically generated with medium confidence" hidden="1">
            <a:extLst>
              <a:ext uri="{FF2B5EF4-FFF2-40B4-BE49-F238E27FC236}">
                <a16:creationId xmlns:a16="http://schemas.microsoft.com/office/drawing/2014/main" id="{95398073-E69B-2867-360F-504F7007FD00}"/>
              </a:ext>
            </a:extLst>
          </p:cNvPr>
          <p:cNvPicPr>
            <a:picLocks noGrp="1" noRot="1" noChangeAspect="1" noMove="1" noResize="1" noEditPoints="1" noAdjustHandles="1" noChangeArrowheads="1" noChangeShapeType="1" noCrop="1"/>
          </p:cNvPicPr>
          <p:nvPr/>
        </p:nvPicPr>
        <p:blipFill>
          <a:blip r:embed="rId2" cstate="print">
            <a:alphaModFix amt="20000"/>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3" name="Picture 2" descr="A red dotted line with a couple of people&#10;&#10;Description automatically generated with medium confidence" hidden="1">
            <a:extLst>
              <a:ext uri="{FF2B5EF4-FFF2-40B4-BE49-F238E27FC236}">
                <a16:creationId xmlns:a16="http://schemas.microsoft.com/office/drawing/2014/main" id="{6437CF6F-3079-899D-F025-61C0BCD596A4}"/>
              </a:ext>
            </a:extLst>
          </p:cNvPr>
          <p:cNvPicPr/>
          <p:nvPr userDrawn="1"/>
        </p:nvPicPr>
        <p:blipFill>
          <a:blip r:embed="rId2" cstate="print">
            <a:alphaModFix amt="20000"/>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5" name="Picture 4" descr="European Commission">
            <a:extLst>
              <a:ext uri="{FF2B5EF4-FFF2-40B4-BE49-F238E27FC236}">
                <a16:creationId xmlns:a16="http://schemas.microsoft.com/office/drawing/2014/main" id="{97034CB8-2B4A-3519-77AF-1512D68F2797}"/>
              </a:ext>
            </a:extLst>
          </p:cNvPr>
          <p:cNvPicPr/>
          <p:nvPr userDrawn="1"/>
        </p:nvPicPr>
        <p:blipFill>
          <a:blip r:embed="rId3" cstate="print">
            <a:extLst>
              <a:ext uri="{28A0092B-C50C-407E-A947-70E740481C1C}">
                <a14:useLocalDpi xmlns:a14="http://schemas.microsoft.com/office/drawing/2010/main"/>
              </a:ext>
            </a:extLst>
          </a:blip>
          <a:srcRect/>
          <a:stretch/>
        </p:blipFill>
        <p:spPr>
          <a:xfrm>
            <a:off x="170664" y="174518"/>
            <a:ext cx="2544024" cy="915848"/>
          </a:xfrm>
          <a:prstGeom prst="rect">
            <a:avLst/>
          </a:prstGeom>
          <a:noFill/>
        </p:spPr>
      </p:pic>
    </p:spTree>
    <p:extLst>
      <p:ext uri="{BB962C8B-B14F-4D97-AF65-F5344CB8AC3E}">
        <p14:creationId xmlns:p14="http://schemas.microsoft.com/office/powerpoint/2010/main" val="44926234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Chapter page option 1">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78779EA-6394-AAE5-959A-6BB82A7D90AE}"/>
              </a:ext>
            </a:extLst>
          </p:cNvPr>
          <p:cNvSpPr/>
          <p:nvPr/>
        </p:nvSpPr>
        <p:spPr>
          <a:xfrm>
            <a:off x="0" y="0"/>
            <a:ext cx="12192000" cy="3810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Google Shape;75;p31">
            <a:extLst>
              <a:ext uri="{FF2B5EF4-FFF2-40B4-BE49-F238E27FC236}">
                <a16:creationId xmlns:a16="http://schemas.microsoft.com/office/drawing/2014/main" id="{66DB0E40-389A-4ADF-E594-6BBAB29E7192}"/>
              </a:ext>
            </a:extLst>
          </p:cNvPr>
          <p:cNvSpPr>
            <a:spLocks noGrp="1"/>
          </p:cNvSpPr>
          <p:nvPr>
            <p:ph type="pic" idx="2"/>
          </p:nvPr>
        </p:nvSpPr>
        <p:spPr>
          <a:xfrm>
            <a:off x="0" y="0"/>
            <a:ext cx="12192000" cy="3810000"/>
          </a:xfrm>
          <a:prstGeom prst="rect">
            <a:avLst/>
          </a:prstGeom>
          <a:solidFill>
            <a:schemeClr val="lt2"/>
          </a:solidFill>
          <a:ln>
            <a:noFill/>
          </a:ln>
        </p:spPr>
        <p:txBody>
          <a:bodyPr/>
          <a:lstStyle>
            <a:lvl1pPr marL="0" indent="0">
              <a:buNone/>
              <a:defRPr>
                <a:solidFill>
                  <a:schemeClr val="tx2"/>
                </a:solidFill>
              </a:defRPr>
            </a:lvl1pPr>
          </a:lstStyle>
          <a:p>
            <a:r>
              <a:rPr lang="en-US"/>
              <a:t>Click icon to add picture</a:t>
            </a:r>
            <a:endParaRPr lang="en-IE"/>
          </a:p>
        </p:txBody>
      </p:sp>
      <p:sp>
        <p:nvSpPr>
          <p:cNvPr id="10" name="Title 1">
            <a:extLst>
              <a:ext uri="{FF2B5EF4-FFF2-40B4-BE49-F238E27FC236}">
                <a16:creationId xmlns:a16="http://schemas.microsoft.com/office/drawing/2014/main" id="{BD6BCEAD-64F8-A9C2-D826-FF1F037B20C7}"/>
              </a:ext>
            </a:extLst>
          </p:cNvPr>
          <p:cNvSpPr>
            <a:spLocks noGrp="1"/>
          </p:cNvSpPr>
          <p:nvPr>
            <p:ph type="title"/>
          </p:nvPr>
        </p:nvSpPr>
        <p:spPr>
          <a:xfrm>
            <a:off x="838200" y="3434898"/>
            <a:ext cx="10515600" cy="816904"/>
          </a:xfrm>
          <a:solidFill>
            <a:schemeClr val="bg1"/>
          </a:solidFill>
        </p:spPr>
        <p:txBody>
          <a:bodyPr lIns="180000"/>
          <a:lstStyle/>
          <a:p>
            <a:r>
              <a:rPr lang="en-US"/>
              <a:t>Click to edit Master title style</a:t>
            </a:r>
            <a:endParaRPr lang="en-IE"/>
          </a:p>
        </p:txBody>
      </p:sp>
      <p:sp>
        <p:nvSpPr>
          <p:cNvPr id="8" name="Content Placeholder 6">
            <a:extLst>
              <a:ext uri="{FF2B5EF4-FFF2-40B4-BE49-F238E27FC236}">
                <a16:creationId xmlns:a16="http://schemas.microsoft.com/office/drawing/2014/main" id="{A59C8E60-AD13-6DDB-15AD-A3F8E3F22A78}"/>
              </a:ext>
            </a:extLst>
          </p:cNvPr>
          <p:cNvSpPr>
            <a:spLocks noGrp="1"/>
          </p:cNvSpPr>
          <p:nvPr>
            <p:ph sz="quarter" idx="11"/>
          </p:nvPr>
        </p:nvSpPr>
        <p:spPr>
          <a:xfrm>
            <a:off x="838200" y="4441825"/>
            <a:ext cx="10515600" cy="587375"/>
          </a:xfrm>
        </p:spPr>
        <p:txBody>
          <a:bodyPr>
            <a:noAutofit/>
          </a:bodyPr>
          <a:lstStyle>
            <a:lvl1pPr marL="0" indent="0">
              <a:buNone/>
              <a:defRPr sz="2000"/>
            </a:lvl1pPr>
          </a:lstStyle>
          <a:p>
            <a:pPr lvl="0"/>
            <a:r>
              <a:rPr lang="en-US"/>
              <a:t>Click to edit Master text styles</a:t>
            </a:r>
          </a:p>
        </p:txBody>
      </p:sp>
      <p:sp>
        <p:nvSpPr>
          <p:cNvPr id="2" name="Slide Number Placeholder 5">
            <a:extLst>
              <a:ext uri="{FF2B5EF4-FFF2-40B4-BE49-F238E27FC236}">
                <a16:creationId xmlns:a16="http://schemas.microsoft.com/office/drawing/2014/main" id="{C239B419-47F7-2FF3-C377-FBB7B2DBA65C}"/>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tx1"/>
                </a:solidFill>
                <a:latin typeface="+mn-lt"/>
              </a:defRPr>
            </a:lvl1pPr>
          </a:lstStyle>
          <a:p>
            <a:pPr algn="l"/>
            <a:fld id="{768364BB-9B21-4D29-A19C-C6410F652861}" type="slidenum">
              <a:rPr lang="en-IE" smtClean="0"/>
              <a:pPr algn="l"/>
              <a:t>‹#›</a:t>
            </a:fld>
            <a:endParaRPr lang="en-IE"/>
          </a:p>
        </p:txBody>
      </p:sp>
      <p:sp>
        <p:nvSpPr>
          <p:cNvPr id="4" name="Footer Placeholder 8">
            <a:extLst>
              <a:ext uri="{FF2B5EF4-FFF2-40B4-BE49-F238E27FC236}">
                <a16:creationId xmlns:a16="http://schemas.microsoft.com/office/drawing/2014/main" id="{D8C14CF6-6F1D-C458-1F86-A760F31FEEA9}"/>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latin typeface="+mn-lt"/>
              </a:defRPr>
            </a:lvl1pPr>
          </a:lstStyle>
          <a:p>
            <a:endParaRPr lang="en-IE"/>
          </a:p>
        </p:txBody>
      </p:sp>
    </p:spTree>
    <p:extLst>
      <p:ext uri="{BB962C8B-B14F-4D97-AF65-F5344CB8AC3E}">
        <p14:creationId xmlns:p14="http://schemas.microsoft.com/office/powerpoint/2010/main" val="298606004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Chapter page option 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D5B256C-F848-9C9F-2A9C-E218DE9A1995}"/>
              </a:ext>
            </a:extLst>
          </p:cNvPr>
          <p:cNvSpPr/>
          <p:nvPr userDrawn="1"/>
        </p:nvSpPr>
        <p:spPr>
          <a:xfrm>
            <a:off x="0" y="0"/>
            <a:ext cx="12192000" cy="3810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bg1"/>
              </a:solidFill>
            </a:endParaRPr>
          </a:p>
        </p:txBody>
      </p:sp>
      <p:sp>
        <p:nvSpPr>
          <p:cNvPr id="3" name="Slide Number Placeholder 2">
            <a:extLst>
              <a:ext uri="{FF2B5EF4-FFF2-40B4-BE49-F238E27FC236}">
                <a16:creationId xmlns:a16="http://schemas.microsoft.com/office/drawing/2014/main" id="{E92597A6-449C-FD56-6361-6B67C1420435}"/>
              </a:ext>
            </a:extLst>
          </p:cNvPr>
          <p:cNvSpPr>
            <a:spLocks noGrp="1"/>
          </p:cNvSpPr>
          <p:nvPr>
            <p:ph type="sldNum" sz="quarter" idx="10"/>
          </p:nvPr>
        </p:nvSpPr>
        <p:spPr/>
        <p:txBody>
          <a:bodyPr/>
          <a:lstStyle/>
          <a:p>
            <a:pPr algn="l"/>
            <a:fld id="{768364BB-9B21-4D29-A19C-C6410F652861}" type="slidenum">
              <a:rPr lang="en-IE" smtClean="0"/>
              <a:pPr algn="l"/>
              <a:t>‹#›</a:t>
            </a:fld>
            <a:endParaRPr lang="en-IE"/>
          </a:p>
        </p:txBody>
      </p:sp>
      <p:sp>
        <p:nvSpPr>
          <p:cNvPr id="4" name="Rectangle 3">
            <a:extLst>
              <a:ext uri="{FF2B5EF4-FFF2-40B4-BE49-F238E27FC236}">
                <a16:creationId xmlns:a16="http://schemas.microsoft.com/office/drawing/2014/main" id="{EE1DFA4B-D09C-D3C7-CF14-10151C0BAF5D}"/>
              </a:ext>
            </a:extLst>
          </p:cNvPr>
          <p:cNvSpPr/>
          <p:nvPr/>
        </p:nvSpPr>
        <p:spPr>
          <a:xfrm>
            <a:off x="0" y="0"/>
            <a:ext cx="12192000" cy="3810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bg1"/>
              </a:solidFill>
            </a:endParaRPr>
          </a:p>
        </p:txBody>
      </p:sp>
      <p:sp>
        <p:nvSpPr>
          <p:cNvPr id="2" name="Title 1">
            <a:extLst>
              <a:ext uri="{FF2B5EF4-FFF2-40B4-BE49-F238E27FC236}">
                <a16:creationId xmlns:a16="http://schemas.microsoft.com/office/drawing/2014/main" id="{D922CA66-7408-CA5B-7EAD-6C36A01B53B5}"/>
              </a:ext>
            </a:extLst>
          </p:cNvPr>
          <p:cNvSpPr>
            <a:spLocks noGrp="1"/>
          </p:cNvSpPr>
          <p:nvPr>
            <p:ph type="title"/>
          </p:nvPr>
        </p:nvSpPr>
        <p:spPr>
          <a:xfrm>
            <a:off x="838200" y="3434898"/>
            <a:ext cx="10515600" cy="816904"/>
          </a:xfrm>
          <a:solidFill>
            <a:schemeClr val="bg1"/>
          </a:solidFill>
        </p:spPr>
        <p:txBody>
          <a:bodyPr lIns="180000"/>
          <a:lstStyle/>
          <a:p>
            <a:r>
              <a:rPr lang="en-US"/>
              <a:t>Click to edit Master title style</a:t>
            </a:r>
            <a:endParaRPr lang="en-IE"/>
          </a:p>
        </p:txBody>
      </p:sp>
      <p:sp>
        <p:nvSpPr>
          <p:cNvPr id="7" name="Content Placeholder 6">
            <a:extLst>
              <a:ext uri="{FF2B5EF4-FFF2-40B4-BE49-F238E27FC236}">
                <a16:creationId xmlns:a16="http://schemas.microsoft.com/office/drawing/2014/main" id="{CA90F452-4E6C-2A2B-2B9D-88A3D16A05C1}"/>
              </a:ext>
            </a:extLst>
          </p:cNvPr>
          <p:cNvSpPr>
            <a:spLocks noGrp="1"/>
          </p:cNvSpPr>
          <p:nvPr>
            <p:ph sz="quarter" idx="11"/>
          </p:nvPr>
        </p:nvSpPr>
        <p:spPr>
          <a:xfrm>
            <a:off x="838200" y="4441825"/>
            <a:ext cx="10515600" cy="587375"/>
          </a:xfrm>
        </p:spPr>
        <p:txBody>
          <a:bodyPr>
            <a:noAutofit/>
          </a:bodyPr>
          <a:lstStyle>
            <a:lvl1pPr marL="0" indent="0">
              <a:buNone/>
              <a:defRPr sz="2000"/>
            </a:lvl1pPr>
          </a:lstStyle>
          <a:p>
            <a:pPr lvl="0"/>
            <a:r>
              <a:rPr lang="en-US"/>
              <a:t>Click to edit Master text styles</a:t>
            </a:r>
          </a:p>
        </p:txBody>
      </p:sp>
      <p:sp>
        <p:nvSpPr>
          <p:cNvPr id="8" name="Footer Placeholder 8">
            <a:extLst>
              <a:ext uri="{FF2B5EF4-FFF2-40B4-BE49-F238E27FC236}">
                <a16:creationId xmlns:a16="http://schemas.microsoft.com/office/drawing/2014/main" id="{A1F22256-0B85-5AAD-C0B2-E8F5E3C500B3}"/>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latin typeface="+mn-lt"/>
              </a:defRPr>
            </a:lvl1pPr>
          </a:lstStyle>
          <a:p>
            <a:endParaRPr lang="en-IE"/>
          </a:p>
        </p:txBody>
      </p:sp>
    </p:spTree>
    <p:extLst>
      <p:ext uri="{BB962C8B-B14F-4D97-AF65-F5344CB8AC3E}">
        <p14:creationId xmlns:p14="http://schemas.microsoft.com/office/powerpoint/2010/main" val="124202550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Chapter page option 3">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8D58619-8012-9B7D-9C59-16671B374575}"/>
              </a:ext>
            </a:extLst>
          </p:cNvPr>
          <p:cNvSpPr/>
          <p:nvPr userDrawn="1"/>
        </p:nvSpPr>
        <p:spPr>
          <a:xfrm>
            <a:off x="0" y="0"/>
            <a:ext cx="12192000" cy="38100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3" name="Slide Number Placeholder 2">
            <a:extLst>
              <a:ext uri="{FF2B5EF4-FFF2-40B4-BE49-F238E27FC236}">
                <a16:creationId xmlns:a16="http://schemas.microsoft.com/office/drawing/2014/main" id="{E92597A6-449C-FD56-6361-6B67C1420435}"/>
              </a:ext>
            </a:extLst>
          </p:cNvPr>
          <p:cNvSpPr>
            <a:spLocks noGrp="1"/>
          </p:cNvSpPr>
          <p:nvPr>
            <p:ph type="sldNum" sz="quarter" idx="10"/>
          </p:nvPr>
        </p:nvSpPr>
        <p:spPr/>
        <p:txBody>
          <a:bodyPr/>
          <a:lstStyle/>
          <a:p>
            <a:pPr algn="l"/>
            <a:fld id="{768364BB-9B21-4D29-A19C-C6410F652861}" type="slidenum">
              <a:rPr lang="en-IE" smtClean="0"/>
              <a:pPr algn="l"/>
              <a:t>‹#›</a:t>
            </a:fld>
            <a:endParaRPr lang="en-IE"/>
          </a:p>
        </p:txBody>
      </p:sp>
      <p:sp>
        <p:nvSpPr>
          <p:cNvPr id="4" name="Rectangle 3">
            <a:extLst>
              <a:ext uri="{FF2B5EF4-FFF2-40B4-BE49-F238E27FC236}">
                <a16:creationId xmlns:a16="http://schemas.microsoft.com/office/drawing/2014/main" id="{EE1DFA4B-D09C-D3C7-CF14-10151C0BAF5D}"/>
              </a:ext>
            </a:extLst>
          </p:cNvPr>
          <p:cNvSpPr/>
          <p:nvPr/>
        </p:nvSpPr>
        <p:spPr>
          <a:xfrm>
            <a:off x="0" y="0"/>
            <a:ext cx="12192000" cy="38100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 name="Title 1">
            <a:extLst>
              <a:ext uri="{FF2B5EF4-FFF2-40B4-BE49-F238E27FC236}">
                <a16:creationId xmlns:a16="http://schemas.microsoft.com/office/drawing/2014/main" id="{D922CA66-7408-CA5B-7EAD-6C36A01B53B5}"/>
              </a:ext>
            </a:extLst>
          </p:cNvPr>
          <p:cNvSpPr>
            <a:spLocks noGrp="1"/>
          </p:cNvSpPr>
          <p:nvPr>
            <p:ph type="title"/>
          </p:nvPr>
        </p:nvSpPr>
        <p:spPr>
          <a:xfrm>
            <a:off x="838200" y="3434898"/>
            <a:ext cx="10515600" cy="816904"/>
          </a:xfrm>
          <a:solidFill>
            <a:schemeClr val="bg1"/>
          </a:solidFill>
        </p:spPr>
        <p:txBody>
          <a:bodyPr lIns="180000"/>
          <a:lstStyle/>
          <a:p>
            <a:r>
              <a:rPr lang="en-US"/>
              <a:t>Click to edit Master title style</a:t>
            </a:r>
            <a:endParaRPr lang="en-IE"/>
          </a:p>
        </p:txBody>
      </p:sp>
      <p:sp>
        <p:nvSpPr>
          <p:cNvPr id="7" name="Content Placeholder 6">
            <a:extLst>
              <a:ext uri="{FF2B5EF4-FFF2-40B4-BE49-F238E27FC236}">
                <a16:creationId xmlns:a16="http://schemas.microsoft.com/office/drawing/2014/main" id="{CA90F452-4E6C-2A2B-2B9D-88A3D16A05C1}"/>
              </a:ext>
            </a:extLst>
          </p:cNvPr>
          <p:cNvSpPr>
            <a:spLocks noGrp="1"/>
          </p:cNvSpPr>
          <p:nvPr>
            <p:ph sz="quarter" idx="11"/>
          </p:nvPr>
        </p:nvSpPr>
        <p:spPr>
          <a:xfrm>
            <a:off x="838200" y="4441825"/>
            <a:ext cx="10515600" cy="587375"/>
          </a:xfrm>
        </p:spPr>
        <p:txBody>
          <a:bodyPr>
            <a:noAutofit/>
          </a:bodyPr>
          <a:lstStyle>
            <a:lvl1pPr marL="0" indent="0">
              <a:buNone/>
              <a:defRPr sz="2000"/>
            </a:lvl1pPr>
          </a:lstStyle>
          <a:p>
            <a:pPr lvl="0"/>
            <a:r>
              <a:rPr lang="en-US"/>
              <a:t>Click to edit Master text styles</a:t>
            </a:r>
          </a:p>
        </p:txBody>
      </p:sp>
      <p:sp>
        <p:nvSpPr>
          <p:cNvPr id="8" name="Footer Placeholder 8">
            <a:extLst>
              <a:ext uri="{FF2B5EF4-FFF2-40B4-BE49-F238E27FC236}">
                <a16:creationId xmlns:a16="http://schemas.microsoft.com/office/drawing/2014/main" id="{A0835BD4-2C09-6FBA-FC30-3BD6A28667F2}"/>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latin typeface="+mn-lt"/>
              </a:defRPr>
            </a:lvl1pPr>
          </a:lstStyle>
          <a:p>
            <a:endParaRPr lang="en-IE"/>
          </a:p>
        </p:txBody>
      </p:sp>
    </p:spTree>
    <p:extLst>
      <p:ext uri="{BB962C8B-B14F-4D97-AF65-F5344CB8AC3E}">
        <p14:creationId xmlns:p14="http://schemas.microsoft.com/office/powerpoint/2010/main" val="421969663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Chapter page option 4">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145A3C0-5810-CECB-04D1-E370BADB2EE8}"/>
              </a:ext>
            </a:extLst>
          </p:cNvPr>
          <p:cNvSpPr/>
          <p:nvPr userDrawn="1"/>
        </p:nvSpPr>
        <p:spPr>
          <a:xfrm flipV="1">
            <a:off x="0" y="1861457"/>
            <a:ext cx="12192000" cy="4996543"/>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4" name="Rectangle 3">
            <a:extLst>
              <a:ext uri="{FF2B5EF4-FFF2-40B4-BE49-F238E27FC236}">
                <a16:creationId xmlns:a16="http://schemas.microsoft.com/office/drawing/2014/main" id="{EE1DFA4B-D09C-D3C7-CF14-10151C0BAF5D}"/>
              </a:ext>
            </a:extLst>
          </p:cNvPr>
          <p:cNvSpPr/>
          <p:nvPr/>
        </p:nvSpPr>
        <p:spPr>
          <a:xfrm flipV="1">
            <a:off x="0" y="1861457"/>
            <a:ext cx="12192000" cy="4996543"/>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3" name="Slide Number Placeholder 2">
            <a:extLst>
              <a:ext uri="{FF2B5EF4-FFF2-40B4-BE49-F238E27FC236}">
                <a16:creationId xmlns:a16="http://schemas.microsoft.com/office/drawing/2014/main" id="{E92597A6-449C-FD56-6361-6B67C1420435}"/>
              </a:ext>
            </a:extLst>
          </p:cNvPr>
          <p:cNvSpPr>
            <a:spLocks noGrp="1"/>
          </p:cNvSpPr>
          <p:nvPr>
            <p:ph type="sldNum" sz="quarter" idx="10"/>
          </p:nvPr>
        </p:nvSpPr>
        <p:spPr/>
        <p:txBody>
          <a:bodyPr/>
          <a:lstStyle>
            <a:lvl1pPr>
              <a:defRPr>
                <a:solidFill>
                  <a:schemeClr val="bg1"/>
                </a:solidFill>
              </a:defRPr>
            </a:lvl1pPr>
          </a:lstStyle>
          <a:p>
            <a:pPr algn="l"/>
            <a:fld id="{768364BB-9B21-4D29-A19C-C6410F652861}" type="slidenum">
              <a:rPr lang="en-IE" smtClean="0"/>
              <a:pPr algn="l"/>
              <a:t>‹#›</a:t>
            </a:fld>
            <a:endParaRPr lang="en-IE"/>
          </a:p>
        </p:txBody>
      </p:sp>
      <p:sp>
        <p:nvSpPr>
          <p:cNvPr id="2" name="Title 1">
            <a:extLst>
              <a:ext uri="{FF2B5EF4-FFF2-40B4-BE49-F238E27FC236}">
                <a16:creationId xmlns:a16="http://schemas.microsoft.com/office/drawing/2014/main" id="{D922CA66-7408-CA5B-7EAD-6C36A01B53B5}"/>
              </a:ext>
            </a:extLst>
          </p:cNvPr>
          <p:cNvSpPr>
            <a:spLocks noGrp="1"/>
          </p:cNvSpPr>
          <p:nvPr>
            <p:ph type="title"/>
          </p:nvPr>
        </p:nvSpPr>
        <p:spPr>
          <a:xfrm>
            <a:off x="838200" y="1410155"/>
            <a:ext cx="10515600" cy="816904"/>
          </a:xfrm>
          <a:solidFill>
            <a:schemeClr val="bg1"/>
          </a:solidFill>
        </p:spPr>
        <p:txBody>
          <a:bodyPr lIns="180000" tIns="144000" rIns="144000" bIns="144000" anchor="ctr"/>
          <a:lstStyle/>
          <a:p>
            <a:r>
              <a:rPr lang="en-US"/>
              <a:t>Click to edit Master title style</a:t>
            </a:r>
            <a:endParaRPr lang="en-IE"/>
          </a:p>
        </p:txBody>
      </p:sp>
      <p:sp>
        <p:nvSpPr>
          <p:cNvPr id="7" name="Content Placeholder 6">
            <a:extLst>
              <a:ext uri="{FF2B5EF4-FFF2-40B4-BE49-F238E27FC236}">
                <a16:creationId xmlns:a16="http://schemas.microsoft.com/office/drawing/2014/main" id="{CA90F452-4E6C-2A2B-2B9D-88A3D16A05C1}"/>
              </a:ext>
            </a:extLst>
          </p:cNvPr>
          <p:cNvSpPr>
            <a:spLocks noGrp="1"/>
          </p:cNvSpPr>
          <p:nvPr>
            <p:ph sz="quarter" idx="11"/>
          </p:nvPr>
        </p:nvSpPr>
        <p:spPr>
          <a:xfrm>
            <a:off x="838200" y="2482397"/>
            <a:ext cx="10515600" cy="587375"/>
          </a:xfrm>
        </p:spPr>
        <p:txBody>
          <a:bodyPr>
            <a:noAutofit/>
          </a:bodyPr>
          <a:lstStyle>
            <a:lvl1pPr marL="0" indent="0">
              <a:buNone/>
              <a:defRPr sz="2000">
                <a:solidFill>
                  <a:schemeClr val="bg1"/>
                </a:solidFill>
              </a:defRPr>
            </a:lvl1pPr>
          </a:lstStyle>
          <a:p>
            <a:pPr lvl="0"/>
            <a:r>
              <a:rPr lang="en-US"/>
              <a:t>Click to edit Master text styles</a:t>
            </a:r>
          </a:p>
        </p:txBody>
      </p:sp>
      <p:pic>
        <p:nvPicPr>
          <p:cNvPr id="9" name="Picture 8" descr="A blue flag with yellow stars and stripes&#10;&#10;Description automatically generated">
            <a:extLst>
              <a:ext uri="{FF2B5EF4-FFF2-40B4-BE49-F238E27FC236}">
                <a16:creationId xmlns:a16="http://schemas.microsoft.com/office/drawing/2014/main" id="{9BD178DF-B2B3-E383-43AA-D54BBF22737D}"/>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pic>
        <p:nvPicPr>
          <p:cNvPr id="6" name="Picture 5" descr="A blue flag with yellow stars and stripes&#10;&#10;Description automatically generated">
            <a:extLst>
              <a:ext uri="{FF2B5EF4-FFF2-40B4-BE49-F238E27FC236}">
                <a16:creationId xmlns:a16="http://schemas.microsoft.com/office/drawing/2014/main" id="{9C194F48-423C-93CB-1A61-CE12CAB5B444}"/>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sp>
        <p:nvSpPr>
          <p:cNvPr id="10" name="Footer Placeholder 8">
            <a:extLst>
              <a:ext uri="{FF2B5EF4-FFF2-40B4-BE49-F238E27FC236}">
                <a16:creationId xmlns:a16="http://schemas.microsoft.com/office/drawing/2014/main" id="{5037411D-B917-4DD6-582A-69CDCB27DAAB}"/>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latin typeface="+mn-lt"/>
              </a:defRPr>
            </a:lvl1pPr>
          </a:lstStyle>
          <a:p>
            <a:endParaRPr lang="en-IE"/>
          </a:p>
        </p:txBody>
      </p:sp>
    </p:spTree>
    <p:extLst>
      <p:ext uri="{BB962C8B-B14F-4D97-AF65-F5344CB8AC3E}">
        <p14:creationId xmlns:p14="http://schemas.microsoft.com/office/powerpoint/2010/main" val="223352389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Chapter page option 5">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9526B31-D383-5ABA-08B1-8097743DECE0}"/>
              </a:ext>
            </a:extLst>
          </p:cNvPr>
          <p:cNvSpPr/>
          <p:nvPr userDrawn="1"/>
        </p:nvSpPr>
        <p:spPr>
          <a:xfrm flipV="1">
            <a:off x="0" y="1861457"/>
            <a:ext cx="12192000" cy="4996543"/>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4" name="Rectangle 3">
            <a:extLst>
              <a:ext uri="{FF2B5EF4-FFF2-40B4-BE49-F238E27FC236}">
                <a16:creationId xmlns:a16="http://schemas.microsoft.com/office/drawing/2014/main" id="{EE1DFA4B-D09C-D3C7-CF14-10151C0BAF5D}"/>
              </a:ext>
            </a:extLst>
          </p:cNvPr>
          <p:cNvSpPr/>
          <p:nvPr/>
        </p:nvSpPr>
        <p:spPr>
          <a:xfrm flipV="1">
            <a:off x="0" y="1861457"/>
            <a:ext cx="12192000" cy="4996543"/>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3" name="Slide Number Placeholder 2">
            <a:extLst>
              <a:ext uri="{FF2B5EF4-FFF2-40B4-BE49-F238E27FC236}">
                <a16:creationId xmlns:a16="http://schemas.microsoft.com/office/drawing/2014/main" id="{E92597A6-449C-FD56-6361-6B67C1420435}"/>
              </a:ext>
            </a:extLst>
          </p:cNvPr>
          <p:cNvSpPr>
            <a:spLocks noGrp="1"/>
          </p:cNvSpPr>
          <p:nvPr>
            <p:ph type="sldNum" sz="quarter" idx="10"/>
          </p:nvPr>
        </p:nvSpPr>
        <p:spPr/>
        <p:txBody>
          <a:bodyPr/>
          <a:lstStyle>
            <a:lvl1pPr>
              <a:defRPr>
                <a:solidFill>
                  <a:schemeClr val="tx1"/>
                </a:solidFill>
              </a:defRPr>
            </a:lvl1pPr>
          </a:lstStyle>
          <a:p>
            <a:pPr algn="l"/>
            <a:fld id="{768364BB-9B21-4D29-A19C-C6410F652861}" type="slidenum">
              <a:rPr lang="en-IE" smtClean="0"/>
              <a:pPr algn="l"/>
              <a:t>‹#›</a:t>
            </a:fld>
            <a:endParaRPr lang="en-IE"/>
          </a:p>
        </p:txBody>
      </p:sp>
      <p:sp>
        <p:nvSpPr>
          <p:cNvPr id="2" name="Title 1">
            <a:extLst>
              <a:ext uri="{FF2B5EF4-FFF2-40B4-BE49-F238E27FC236}">
                <a16:creationId xmlns:a16="http://schemas.microsoft.com/office/drawing/2014/main" id="{D922CA66-7408-CA5B-7EAD-6C36A01B53B5}"/>
              </a:ext>
            </a:extLst>
          </p:cNvPr>
          <p:cNvSpPr>
            <a:spLocks noGrp="1"/>
          </p:cNvSpPr>
          <p:nvPr>
            <p:ph type="title"/>
          </p:nvPr>
        </p:nvSpPr>
        <p:spPr>
          <a:xfrm>
            <a:off x="838200" y="1410155"/>
            <a:ext cx="10515600" cy="816904"/>
          </a:xfrm>
          <a:solidFill>
            <a:schemeClr val="bg1"/>
          </a:solidFill>
        </p:spPr>
        <p:txBody>
          <a:bodyPr lIns="180000"/>
          <a:lstStyle/>
          <a:p>
            <a:r>
              <a:rPr lang="en-US"/>
              <a:t>Click to edit Master title style</a:t>
            </a:r>
            <a:endParaRPr lang="en-IE"/>
          </a:p>
        </p:txBody>
      </p:sp>
      <p:sp>
        <p:nvSpPr>
          <p:cNvPr id="7" name="Content Placeholder 6">
            <a:extLst>
              <a:ext uri="{FF2B5EF4-FFF2-40B4-BE49-F238E27FC236}">
                <a16:creationId xmlns:a16="http://schemas.microsoft.com/office/drawing/2014/main" id="{CA90F452-4E6C-2A2B-2B9D-88A3D16A05C1}"/>
              </a:ext>
            </a:extLst>
          </p:cNvPr>
          <p:cNvSpPr>
            <a:spLocks noGrp="1"/>
          </p:cNvSpPr>
          <p:nvPr>
            <p:ph sz="quarter" idx="11"/>
          </p:nvPr>
        </p:nvSpPr>
        <p:spPr>
          <a:xfrm>
            <a:off x="838200" y="2482397"/>
            <a:ext cx="10515600" cy="587375"/>
          </a:xfrm>
        </p:spPr>
        <p:txBody>
          <a:bodyPr>
            <a:noAutofit/>
          </a:bodyPr>
          <a:lstStyle>
            <a:lvl1pPr marL="0" indent="0">
              <a:buNone/>
              <a:defRPr sz="2000">
                <a:solidFill>
                  <a:schemeClr val="tx2"/>
                </a:solidFill>
              </a:defRPr>
            </a:lvl1pPr>
          </a:lstStyle>
          <a:p>
            <a:pPr lvl="0"/>
            <a:r>
              <a:rPr lang="en-US"/>
              <a:t>Click to edit Master text styles</a:t>
            </a:r>
          </a:p>
        </p:txBody>
      </p:sp>
      <p:pic>
        <p:nvPicPr>
          <p:cNvPr id="5" name="Picture 4" descr="A blue flag with yellow stars&#10;&#10;Description automatically generated">
            <a:extLst>
              <a:ext uri="{FF2B5EF4-FFF2-40B4-BE49-F238E27FC236}">
                <a16:creationId xmlns:a16="http://schemas.microsoft.com/office/drawing/2014/main" id="{D7151F52-9DDF-CEC4-58EC-587B7A1D7791}"/>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25768" y="5901016"/>
            <a:ext cx="1256063" cy="762106"/>
          </a:xfrm>
          <a:prstGeom prst="rect">
            <a:avLst/>
          </a:prstGeom>
        </p:spPr>
      </p:pic>
      <p:pic>
        <p:nvPicPr>
          <p:cNvPr id="8" name="Picture 7" descr="A blue flag with yellow stars&#10;&#10;Description automatically generated">
            <a:extLst>
              <a:ext uri="{FF2B5EF4-FFF2-40B4-BE49-F238E27FC236}">
                <a16:creationId xmlns:a16="http://schemas.microsoft.com/office/drawing/2014/main" id="{8B94F84F-1590-9DE6-C3AC-9FBA58E40EF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768" y="5901016"/>
            <a:ext cx="1256063" cy="762106"/>
          </a:xfrm>
          <a:prstGeom prst="rect">
            <a:avLst/>
          </a:prstGeom>
        </p:spPr>
      </p:pic>
      <p:sp>
        <p:nvSpPr>
          <p:cNvPr id="10" name="Footer Placeholder 8">
            <a:extLst>
              <a:ext uri="{FF2B5EF4-FFF2-40B4-BE49-F238E27FC236}">
                <a16:creationId xmlns:a16="http://schemas.microsoft.com/office/drawing/2014/main" id="{6D8387C3-85B8-44CF-42FB-C414F5876B21}"/>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latin typeface="+mn-lt"/>
              </a:defRPr>
            </a:lvl1pPr>
          </a:lstStyle>
          <a:p>
            <a:endParaRPr lang="en-IE"/>
          </a:p>
        </p:txBody>
      </p:sp>
    </p:spTree>
    <p:extLst>
      <p:ext uri="{BB962C8B-B14F-4D97-AF65-F5344CB8AC3E}">
        <p14:creationId xmlns:p14="http://schemas.microsoft.com/office/powerpoint/2010/main" val="145809875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Title and body text one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0F1C0-2CE9-2640-8D54-464A0BF69C2C}"/>
              </a:ext>
            </a:extLst>
          </p:cNvPr>
          <p:cNvSpPr>
            <a:spLocks noGrp="1"/>
          </p:cNvSpPr>
          <p:nvPr>
            <p:ph type="title"/>
          </p:nvPr>
        </p:nvSpPr>
        <p:spPr>
          <a:solidFill>
            <a:schemeClr val="bg1"/>
          </a:solidFill>
        </p:spPr>
        <p:txBody>
          <a:bodyPr/>
          <a:lstStyle/>
          <a:p>
            <a:r>
              <a:rPr lang="en-US"/>
              <a:t>Click to edit Master title style</a:t>
            </a:r>
            <a:endParaRPr lang="en-IE"/>
          </a:p>
        </p:txBody>
      </p:sp>
      <p:sp>
        <p:nvSpPr>
          <p:cNvPr id="7" name="Text Placeholder 2">
            <a:extLst>
              <a:ext uri="{FF2B5EF4-FFF2-40B4-BE49-F238E27FC236}">
                <a16:creationId xmlns:a16="http://schemas.microsoft.com/office/drawing/2014/main" id="{ABBD8A8F-01F7-069C-2D69-AFCA2F78DFC9}"/>
              </a:ext>
            </a:extLst>
          </p:cNvPr>
          <p:cNvSpPr>
            <a:spLocks noGrp="1"/>
          </p:cNvSpPr>
          <p:nvPr>
            <p:ph idx="1"/>
          </p:nvPr>
        </p:nvSpPr>
        <p:spPr>
          <a:xfrm>
            <a:off x="838200" y="1825625"/>
            <a:ext cx="10515600" cy="3638473"/>
          </a:xfrm>
          <a:prstGeom prst="rect">
            <a:avLst/>
          </a:prstGeom>
        </p:spPr>
        <p:txBody>
          <a:bodyPr vert="horz" lIns="144000" tIns="144000" rIns="144000" bIns="144000" rtlCol="0">
            <a:noAutofit/>
          </a:bodyPr>
          <a:lstStyle>
            <a:lvl1pPr marL="0" indent="0">
              <a:buNone/>
              <a:defRPr sz="2000"/>
            </a:lvl1pPr>
          </a:lstStyle>
          <a:p>
            <a:pPr lvl="0"/>
            <a:r>
              <a:rPr lang="en-US"/>
              <a:t>Click to edit Master text styles</a:t>
            </a:r>
          </a:p>
        </p:txBody>
      </p:sp>
      <p:sp>
        <p:nvSpPr>
          <p:cNvPr id="3" name="Slide Number Placeholder 5">
            <a:extLst>
              <a:ext uri="{FF2B5EF4-FFF2-40B4-BE49-F238E27FC236}">
                <a16:creationId xmlns:a16="http://schemas.microsoft.com/office/drawing/2014/main" id="{487499CD-21D1-84C4-7FD1-F33A396395B0}"/>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tx1"/>
                </a:solidFill>
                <a:latin typeface="+mn-lt"/>
              </a:defRPr>
            </a:lvl1pPr>
          </a:lstStyle>
          <a:p>
            <a:pPr algn="l"/>
            <a:fld id="{768364BB-9B21-4D29-A19C-C6410F652861}" type="slidenum">
              <a:rPr lang="en-IE" smtClean="0"/>
              <a:pPr algn="l"/>
              <a:t>‹#›</a:t>
            </a:fld>
            <a:endParaRPr lang="en-IE"/>
          </a:p>
        </p:txBody>
      </p:sp>
      <p:sp>
        <p:nvSpPr>
          <p:cNvPr id="5" name="Footer Placeholder 8">
            <a:extLst>
              <a:ext uri="{FF2B5EF4-FFF2-40B4-BE49-F238E27FC236}">
                <a16:creationId xmlns:a16="http://schemas.microsoft.com/office/drawing/2014/main" id="{3A7104ED-A036-D2F4-B40F-5A65C505AC4E}"/>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latin typeface="+mn-lt"/>
              </a:defRPr>
            </a:lvl1pPr>
          </a:lstStyle>
          <a:p>
            <a:endParaRPr lang="en-IE"/>
          </a:p>
        </p:txBody>
      </p:sp>
    </p:spTree>
    <p:extLst>
      <p:ext uri="{BB962C8B-B14F-4D97-AF65-F5344CB8AC3E}">
        <p14:creationId xmlns:p14="http://schemas.microsoft.com/office/powerpoint/2010/main" val="66624619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Title and body text and bullet poin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0F1C0-2CE9-2640-8D54-464A0BF69C2C}"/>
              </a:ext>
            </a:extLst>
          </p:cNvPr>
          <p:cNvSpPr>
            <a:spLocks noGrp="1"/>
          </p:cNvSpPr>
          <p:nvPr>
            <p:ph type="title"/>
          </p:nvPr>
        </p:nvSpPr>
        <p:spPr/>
        <p:txBody>
          <a:bodyPr/>
          <a:lstStyle/>
          <a:p>
            <a:r>
              <a:rPr lang="en-US"/>
              <a:t>Click to edit Master title style</a:t>
            </a:r>
            <a:endParaRPr lang="en-IE"/>
          </a:p>
        </p:txBody>
      </p:sp>
      <p:sp>
        <p:nvSpPr>
          <p:cNvPr id="6" name="Text Placeholder 2">
            <a:extLst>
              <a:ext uri="{FF2B5EF4-FFF2-40B4-BE49-F238E27FC236}">
                <a16:creationId xmlns:a16="http://schemas.microsoft.com/office/drawing/2014/main" id="{509BE7C2-2602-0313-8D83-EAB1C755A713}"/>
              </a:ext>
            </a:extLst>
          </p:cNvPr>
          <p:cNvSpPr>
            <a:spLocks noGrp="1"/>
          </p:cNvSpPr>
          <p:nvPr>
            <p:ph idx="1"/>
          </p:nvPr>
        </p:nvSpPr>
        <p:spPr>
          <a:xfrm>
            <a:off x="838200" y="1825625"/>
            <a:ext cx="10515600" cy="3638473"/>
          </a:xfrm>
          <a:prstGeom prst="rect">
            <a:avLst/>
          </a:prstGeom>
        </p:spPr>
        <p:txBody>
          <a:bodyPr vert="horz" lIns="144000" tIns="144000" rIns="144000" bIns="144000" rtlCol="0">
            <a:noAutofit/>
          </a:bodyPr>
          <a:lstStyle>
            <a:lvl1pPr marL="342900" indent="-342900">
              <a:buClr>
                <a:schemeClr val="tx2"/>
              </a:buClr>
              <a:buSzPct val="150000"/>
              <a:buFont typeface="Arial" panose="020B0604020202020204" pitchFamily="34" charset="0"/>
              <a:buChar char="•"/>
              <a:defRPr sz="2000"/>
            </a:lvl1pPr>
            <a:lvl2pPr>
              <a:buClr>
                <a:schemeClr val="tx2"/>
              </a:buClr>
              <a:buSzPct val="100000"/>
              <a:defRPr sz="1800"/>
            </a:lvl2pPr>
            <a:lvl3pPr>
              <a:buClr>
                <a:schemeClr val="tx2"/>
              </a:buClr>
              <a:defRPr sz="1600"/>
            </a:lvl3pPr>
            <a:lvl4pPr>
              <a:buClr>
                <a:schemeClr val="tx2"/>
              </a:buClr>
              <a:defRPr sz="1400"/>
            </a:lvl4pPr>
          </a:lstStyle>
          <a:p>
            <a:pPr lvl="0"/>
            <a:r>
              <a:rPr lang="en-US"/>
              <a:t>Click to edit Master text styles</a:t>
            </a:r>
          </a:p>
          <a:p>
            <a:pPr lvl="1"/>
            <a:r>
              <a:rPr lang="en-US"/>
              <a:t>Second level</a:t>
            </a:r>
          </a:p>
          <a:p>
            <a:pPr lvl="2"/>
            <a:r>
              <a:rPr lang="en-US"/>
              <a:t>Third level</a:t>
            </a:r>
          </a:p>
        </p:txBody>
      </p:sp>
      <p:sp>
        <p:nvSpPr>
          <p:cNvPr id="3" name="Slide Number Placeholder 5">
            <a:extLst>
              <a:ext uri="{FF2B5EF4-FFF2-40B4-BE49-F238E27FC236}">
                <a16:creationId xmlns:a16="http://schemas.microsoft.com/office/drawing/2014/main" id="{5D43C2E6-DFE0-78B7-AEF2-E94F28383CAA}"/>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tx1"/>
                </a:solidFill>
                <a:latin typeface="+mn-lt"/>
              </a:defRPr>
            </a:lvl1pPr>
          </a:lstStyle>
          <a:p>
            <a:pPr algn="l"/>
            <a:fld id="{768364BB-9B21-4D29-A19C-C6410F652861}" type="slidenum">
              <a:rPr lang="en-IE" smtClean="0"/>
              <a:pPr algn="l"/>
              <a:t>‹#›</a:t>
            </a:fld>
            <a:endParaRPr lang="en-IE"/>
          </a:p>
        </p:txBody>
      </p:sp>
      <p:sp>
        <p:nvSpPr>
          <p:cNvPr id="5" name="Footer Placeholder 8">
            <a:extLst>
              <a:ext uri="{FF2B5EF4-FFF2-40B4-BE49-F238E27FC236}">
                <a16:creationId xmlns:a16="http://schemas.microsoft.com/office/drawing/2014/main" id="{2BE520F0-58F1-06F4-10C5-832EFDCE68DF}"/>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latin typeface="+mn-lt"/>
              </a:defRPr>
            </a:lvl1pPr>
          </a:lstStyle>
          <a:p>
            <a:endParaRPr lang="en-IE"/>
          </a:p>
        </p:txBody>
      </p:sp>
    </p:spTree>
    <p:extLst>
      <p:ext uri="{BB962C8B-B14F-4D97-AF65-F5344CB8AC3E}">
        <p14:creationId xmlns:p14="http://schemas.microsoft.com/office/powerpoint/2010/main" val="87047255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Title and body text two columns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833F6E74-65E4-088E-A627-F5CBCB9E0FAA}"/>
              </a:ext>
            </a:extLst>
          </p:cNvPr>
          <p:cNvSpPr>
            <a:spLocks noGrp="1"/>
          </p:cNvSpPr>
          <p:nvPr>
            <p:ph sz="half" idx="1"/>
          </p:nvPr>
        </p:nvSpPr>
        <p:spPr>
          <a:xfrm>
            <a:off x="838199" y="1855706"/>
            <a:ext cx="5019675" cy="3271102"/>
          </a:xfrm>
          <a:noFill/>
        </p:spPr>
        <p:txBody>
          <a:bodyPr lIns="144000" tIns="144000" rIns="144000" bIns="144000">
            <a:noAutofit/>
          </a:bodyPr>
          <a:lstStyle>
            <a:lvl1pPr marL="0" indent="0">
              <a:buNone/>
              <a:defRPr sz="2000">
                <a:solidFill>
                  <a:schemeClr val="tx1"/>
                </a:solidFill>
              </a:defRPr>
            </a:lvl1pPr>
          </a:lstStyle>
          <a:p>
            <a:pPr lvl="0"/>
            <a:r>
              <a:rPr lang="en-US"/>
              <a:t>Click to edit Master text styles</a:t>
            </a:r>
          </a:p>
        </p:txBody>
      </p:sp>
      <p:sp>
        <p:nvSpPr>
          <p:cNvPr id="6" name="Content Placeholder 2">
            <a:extLst>
              <a:ext uri="{FF2B5EF4-FFF2-40B4-BE49-F238E27FC236}">
                <a16:creationId xmlns:a16="http://schemas.microsoft.com/office/drawing/2014/main" id="{5F39DED1-43B7-A54B-D3D7-54792E535D26}"/>
              </a:ext>
            </a:extLst>
          </p:cNvPr>
          <p:cNvSpPr>
            <a:spLocks noGrp="1"/>
          </p:cNvSpPr>
          <p:nvPr>
            <p:ph sz="half" idx="10"/>
          </p:nvPr>
        </p:nvSpPr>
        <p:spPr>
          <a:xfrm>
            <a:off x="6334125" y="1855706"/>
            <a:ext cx="5019675" cy="3271102"/>
          </a:xfrm>
          <a:noFill/>
        </p:spPr>
        <p:txBody>
          <a:bodyPr lIns="144000" tIns="144000" rIns="144000" bIns="144000">
            <a:noAutofit/>
          </a:bodyPr>
          <a:lstStyle>
            <a:lvl1pPr marL="0" indent="0">
              <a:buNone/>
              <a:defRPr sz="2000">
                <a:solidFill>
                  <a:schemeClr val="tx1"/>
                </a:solidFill>
              </a:defRPr>
            </a:lvl1pPr>
          </a:lstStyle>
          <a:p>
            <a:pPr lvl="0"/>
            <a:r>
              <a:rPr lang="en-US"/>
              <a:t>Click to edit Master text styles</a:t>
            </a:r>
          </a:p>
        </p:txBody>
      </p:sp>
      <p:sp>
        <p:nvSpPr>
          <p:cNvPr id="4" name="Slide Number Placeholder 5">
            <a:extLst>
              <a:ext uri="{FF2B5EF4-FFF2-40B4-BE49-F238E27FC236}">
                <a16:creationId xmlns:a16="http://schemas.microsoft.com/office/drawing/2014/main" id="{B9416748-3994-A02A-B7BD-AC8272883D95}"/>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tx1"/>
                </a:solidFill>
                <a:latin typeface="+mn-lt"/>
              </a:defRPr>
            </a:lvl1pPr>
          </a:lstStyle>
          <a:p>
            <a:pPr algn="l"/>
            <a:fld id="{768364BB-9B21-4D29-A19C-C6410F652861}" type="slidenum">
              <a:rPr lang="en-IE" smtClean="0"/>
              <a:pPr algn="l"/>
              <a:t>‹#›</a:t>
            </a:fld>
            <a:endParaRPr lang="en-IE"/>
          </a:p>
        </p:txBody>
      </p:sp>
      <p:sp>
        <p:nvSpPr>
          <p:cNvPr id="7" name="Footer Placeholder 8">
            <a:extLst>
              <a:ext uri="{FF2B5EF4-FFF2-40B4-BE49-F238E27FC236}">
                <a16:creationId xmlns:a16="http://schemas.microsoft.com/office/drawing/2014/main" id="{6A56761B-AC86-49AF-4B3B-2CCCDB7A47B8}"/>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latin typeface="+mn-lt"/>
              </a:defRPr>
            </a:lvl1pPr>
          </a:lstStyle>
          <a:p>
            <a:endParaRPr lang="en-IE"/>
          </a:p>
        </p:txBody>
      </p:sp>
    </p:spTree>
    <p:extLst>
      <p:ext uri="{BB962C8B-B14F-4D97-AF65-F5344CB8AC3E}">
        <p14:creationId xmlns:p14="http://schemas.microsoft.com/office/powerpoint/2010/main" val="352252069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Title and body text two columns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833F6E74-65E4-088E-A627-F5CBCB9E0FAA}"/>
              </a:ext>
            </a:extLst>
          </p:cNvPr>
          <p:cNvSpPr>
            <a:spLocks noGrp="1"/>
          </p:cNvSpPr>
          <p:nvPr>
            <p:ph sz="half" idx="1"/>
          </p:nvPr>
        </p:nvSpPr>
        <p:spPr>
          <a:xfrm>
            <a:off x="838199" y="1855706"/>
            <a:ext cx="5019675" cy="3271102"/>
          </a:xfrm>
          <a:solidFill>
            <a:schemeClr val="tx2"/>
          </a:solidFill>
        </p:spPr>
        <p:txBody>
          <a:bodyPr lIns="144000" tIns="144000" rIns="144000" bIns="144000">
            <a:noAutofit/>
          </a:bodyPr>
          <a:lstStyle>
            <a:lvl1pPr marL="0" indent="0">
              <a:buNone/>
              <a:defRPr sz="2000">
                <a:solidFill>
                  <a:schemeClr val="bg1"/>
                </a:solidFill>
              </a:defRPr>
            </a:lvl1pPr>
          </a:lstStyle>
          <a:p>
            <a:pPr lvl="0"/>
            <a:r>
              <a:rPr lang="en-US"/>
              <a:t>Click to edit Master text styles</a:t>
            </a:r>
          </a:p>
        </p:txBody>
      </p:sp>
      <p:sp>
        <p:nvSpPr>
          <p:cNvPr id="5" name="Content Placeholder 2">
            <a:extLst>
              <a:ext uri="{FF2B5EF4-FFF2-40B4-BE49-F238E27FC236}">
                <a16:creationId xmlns:a16="http://schemas.microsoft.com/office/drawing/2014/main" id="{DC0E4D59-AF6A-8993-094A-5A4FED57EA37}"/>
              </a:ext>
            </a:extLst>
          </p:cNvPr>
          <p:cNvSpPr>
            <a:spLocks noGrp="1"/>
          </p:cNvSpPr>
          <p:nvPr>
            <p:ph sz="half" idx="10"/>
          </p:nvPr>
        </p:nvSpPr>
        <p:spPr>
          <a:xfrm>
            <a:off x="6334125" y="1855706"/>
            <a:ext cx="5019675" cy="3271102"/>
          </a:xfrm>
          <a:solidFill>
            <a:schemeClr val="tx2"/>
          </a:solidFill>
        </p:spPr>
        <p:txBody>
          <a:bodyPr lIns="144000" tIns="144000" rIns="144000" bIns="144000">
            <a:noAutofit/>
          </a:bodyPr>
          <a:lstStyle>
            <a:lvl1pPr marL="0" indent="0">
              <a:buNone/>
              <a:defRPr sz="2000">
                <a:solidFill>
                  <a:schemeClr val="bg1"/>
                </a:solidFill>
              </a:defRPr>
            </a:lvl1pPr>
          </a:lstStyle>
          <a:p>
            <a:pPr lvl="0"/>
            <a:r>
              <a:rPr lang="en-US"/>
              <a:t>Click to edit Master text styles</a:t>
            </a:r>
          </a:p>
        </p:txBody>
      </p:sp>
      <p:sp>
        <p:nvSpPr>
          <p:cNvPr id="4" name="Slide Number Placeholder 5">
            <a:extLst>
              <a:ext uri="{FF2B5EF4-FFF2-40B4-BE49-F238E27FC236}">
                <a16:creationId xmlns:a16="http://schemas.microsoft.com/office/drawing/2014/main" id="{8C3588F2-1E00-50BC-0820-CB663EE9719E}"/>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tx1"/>
                </a:solidFill>
                <a:latin typeface="+mn-lt"/>
              </a:defRPr>
            </a:lvl1pPr>
          </a:lstStyle>
          <a:p>
            <a:pPr algn="l"/>
            <a:fld id="{768364BB-9B21-4D29-A19C-C6410F652861}" type="slidenum">
              <a:rPr lang="en-IE" smtClean="0"/>
              <a:pPr algn="l"/>
              <a:t>‹#›</a:t>
            </a:fld>
            <a:endParaRPr lang="en-IE"/>
          </a:p>
        </p:txBody>
      </p:sp>
      <p:sp>
        <p:nvSpPr>
          <p:cNvPr id="7" name="Footer Placeholder 8">
            <a:extLst>
              <a:ext uri="{FF2B5EF4-FFF2-40B4-BE49-F238E27FC236}">
                <a16:creationId xmlns:a16="http://schemas.microsoft.com/office/drawing/2014/main" id="{7575C568-2951-1529-11F7-C12F1B067788}"/>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latin typeface="+mn-lt"/>
              </a:defRPr>
            </a:lvl1pPr>
          </a:lstStyle>
          <a:p>
            <a:endParaRPr lang="en-IE"/>
          </a:p>
        </p:txBody>
      </p:sp>
    </p:spTree>
    <p:extLst>
      <p:ext uri="{BB962C8B-B14F-4D97-AF65-F5344CB8AC3E}">
        <p14:creationId xmlns:p14="http://schemas.microsoft.com/office/powerpoint/2010/main" val="268989534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Title and body text two columns with subtit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lstStyle/>
          <a:p>
            <a:r>
              <a:rPr lang="en-US"/>
              <a:t>Click to edit Master title style</a:t>
            </a:r>
            <a:endParaRPr lang="en-IE"/>
          </a:p>
        </p:txBody>
      </p:sp>
      <p:sp>
        <p:nvSpPr>
          <p:cNvPr id="4" name="Content Placeholder 2">
            <a:extLst>
              <a:ext uri="{FF2B5EF4-FFF2-40B4-BE49-F238E27FC236}">
                <a16:creationId xmlns:a16="http://schemas.microsoft.com/office/drawing/2014/main" id="{E0920A60-FD35-93DC-D952-15BAEF0C0BB5}"/>
              </a:ext>
            </a:extLst>
          </p:cNvPr>
          <p:cNvSpPr>
            <a:spLocks noGrp="1"/>
          </p:cNvSpPr>
          <p:nvPr>
            <p:ph sz="half" idx="15" hasCustomPrompt="1"/>
          </p:nvPr>
        </p:nvSpPr>
        <p:spPr>
          <a:xfrm>
            <a:off x="838200" y="2029022"/>
            <a:ext cx="5019674" cy="460375"/>
          </a:xfrm>
          <a:solidFill>
            <a:schemeClr val="tx2"/>
          </a:solidFill>
          <a:ln w="12700" cap="rnd">
            <a:noFill/>
            <a:round/>
          </a:ln>
        </p:spPr>
        <p:style>
          <a:lnRef idx="2">
            <a:schemeClr val="accent1"/>
          </a:lnRef>
          <a:fillRef idx="1">
            <a:schemeClr val="lt1"/>
          </a:fillRef>
          <a:effectRef idx="0">
            <a:schemeClr val="accent1"/>
          </a:effectRef>
          <a:fontRef idx="minor">
            <a:schemeClr val="dk1"/>
          </a:fontRef>
        </p:style>
        <p:txBody>
          <a:bodyPr lIns="72000" tIns="72000" rIns="72000" bIns="72000">
            <a:noAutofit/>
          </a:bodyPr>
          <a:lstStyle>
            <a:lvl1pPr marL="0" indent="0">
              <a:buNone/>
              <a:defRPr sz="2400" b="1">
                <a:solidFill>
                  <a:schemeClr val="bg1"/>
                </a:solidFill>
              </a:defRPr>
            </a:lvl1pPr>
          </a:lstStyle>
          <a:p>
            <a:pPr lvl="0"/>
            <a:r>
              <a:rPr lang="en-US"/>
              <a:t>Click to add subtitle</a:t>
            </a:r>
          </a:p>
        </p:txBody>
      </p:sp>
      <p:sp>
        <p:nvSpPr>
          <p:cNvPr id="3" name="Content Placeholder 2">
            <a:extLst>
              <a:ext uri="{FF2B5EF4-FFF2-40B4-BE49-F238E27FC236}">
                <a16:creationId xmlns:a16="http://schemas.microsoft.com/office/drawing/2014/main" id="{833F6E74-65E4-088E-A627-F5CBCB9E0FAA}"/>
              </a:ext>
            </a:extLst>
          </p:cNvPr>
          <p:cNvSpPr>
            <a:spLocks noGrp="1"/>
          </p:cNvSpPr>
          <p:nvPr>
            <p:ph sz="half" idx="1"/>
          </p:nvPr>
        </p:nvSpPr>
        <p:spPr>
          <a:xfrm>
            <a:off x="838199" y="2724150"/>
            <a:ext cx="5019675" cy="2536008"/>
          </a:xfrm>
          <a:noFill/>
        </p:spPr>
        <p:txBody>
          <a:bodyPr lIns="144000" tIns="144000" rIns="144000" bIns="144000">
            <a:noAutofit/>
          </a:bodyPr>
          <a:lstStyle>
            <a:lvl1pPr marL="0" indent="0">
              <a:buNone/>
              <a:defRPr sz="2000">
                <a:solidFill>
                  <a:schemeClr val="tx1"/>
                </a:solidFill>
              </a:defRPr>
            </a:lvl1pPr>
          </a:lstStyle>
          <a:p>
            <a:pPr lvl="0"/>
            <a:r>
              <a:rPr lang="en-US"/>
              <a:t>Click to edit Master text styles</a:t>
            </a:r>
          </a:p>
        </p:txBody>
      </p:sp>
      <p:sp>
        <p:nvSpPr>
          <p:cNvPr id="7" name="Content Placeholder 2">
            <a:extLst>
              <a:ext uri="{FF2B5EF4-FFF2-40B4-BE49-F238E27FC236}">
                <a16:creationId xmlns:a16="http://schemas.microsoft.com/office/drawing/2014/main" id="{26B8E071-31DF-2C06-04A9-3BC538CDA6CD}"/>
              </a:ext>
            </a:extLst>
          </p:cNvPr>
          <p:cNvSpPr>
            <a:spLocks noGrp="1"/>
          </p:cNvSpPr>
          <p:nvPr>
            <p:ph sz="half" idx="17" hasCustomPrompt="1"/>
          </p:nvPr>
        </p:nvSpPr>
        <p:spPr>
          <a:xfrm>
            <a:off x="6334126" y="2029022"/>
            <a:ext cx="5019674" cy="460375"/>
          </a:xfrm>
          <a:solidFill>
            <a:schemeClr val="tx2"/>
          </a:solidFill>
          <a:ln w="12700" cap="rnd">
            <a:noFill/>
            <a:round/>
          </a:ln>
        </p:spPr>
        <p:style>
          <a:lnRef idx="2">
            <a:schemeClr val="accent1"/>
          </a:lnRef>
          <a:fillRef idx="1">
            <a:schemeClr val="lt1"/>
          </a:fillRef>
          <a:effectRef idx="0">
            <a:schemeClr val="accent1"/>
          </a:effectRef>
          <a:fontRef idx="minor">
            <a:schemeClr val="dk1"/>
          </a:fontRef>
        </p:style>
        <p:txBody>
          <a:bodyPr lIns="72000" tIns="72000" rIns="72000" bIns="72000">
            <a:noAutofit/>
          </a:bodyPr>
          <a:lstStyle>
            <a:lvl1pPr marL="0" indent="0">
              <a:buNone/>
              <a:defRPr sz="2400" b="1">
                <a:solidFill>
                  <a:schemeClr val="bg1"/>
                </a:solidFill>
              </a:defRPr>
            </a:lvl1pPr>
          </a:lstStyle>
          <a:p>
            <a:pPr lvl="0"/>
            <a:r>
              <a:rPr lang="en-US"/>
              <a:t>Click to add subtitle</a:t>
            </a:r>
          </a:p>
        </p:txBody>
      </p:sp>
      <p:sp>
        <p:nvSpPr>
          <p:cNvPr id="5" name="Content Placeholder 2">
            <a:extLst>
              <a:ext uri="{FF2B5EF4-FFF2-40B4-BE49-F238E27FC236}">
                <a16:creationId xmlns:a16="http://schemas.microsoft.com/office/drawing/2014/main" id="{118A63BF-772E-9151-C37F-6751BC1781DA}"/>
              </a:ext>
            </a:extLst>
          </p:cNvPr>
          <p:cNvSpPr>
            <a:spLocks noGrp="1"/>
          </p:cNvSpPr>
          <p:nvPr>
            <p:ph sz="half" idx="16"/>
          </p:nvPr>
        </p:nvSpPr>
        <p:spPr>
          <a:xfrm>
            <a:off x="6334125" y="2724150"/>
            <a:ext cx="5019675" cy="2536008"/>
          </a:xfrm>
          <a:noFill/>
        </p:spPr>
        <p:txBody>
          <a:bodyPr lIns="144000" tIns="144000" rIns="144000" bIns="144000">
            <a:noAutofit/>
          </a:bodyPr>
          <a:lstStyle>
            <a:lvl1pPr marL="0" indent="0">
              <a:buNone/>
              <a:defRPr sz="2000">
                <a:solidFill>
                  <a:schemeClr val="tx1"/>
                </a:solidFill>
              </a:defRPr>
            </a:lvl1pPr>
          </a:lstStyle>
          <a:p>
            <a:pPr lvl="0"/>
            <a:r>
              <a:rPr lang="en-US"/>
              <a:t>Click to edit Master text styles</a:t>
            </a:r>
          </a:p>
        </p:txBody>
      </p:sp>
      <p:sp>
        <p:nvSpPr>
          <p:cNvPr id="6" name="Slide Number Placeholder 5">
            <a:extLst>
              <a:ext uri="{FF2B5EF4-FFF2-40B4-BE49-F238E27FC236}">
                <a16:creationId xmlns:a16="http://schemas.microsoft.com/office/drawing/2014/main" id="{A10AA9BB-29EC-79EA-02CA-8452ADF649A1}"/>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tx1"/>
                </a:solidFill>
                <a:latin typeface="+mn-lt"/>
              </a:defRPr>
            </a:lvl1pPr>
          </a:lstStyle>
          <a:p>
            <a:pPr algn="l"/>
            <a:fld id="{768364BB-9B21-4D29-A19C-C6410F652861}" type="slidenum">
              <a:rPr lang="en-IE" smtClean="0"/>
              <a:pPr algn="l"/>
              <a:t>‹#›</a:t>
            </a:fld>
            <a:endParaRPr lang="en-IE"/>
          </a:p>
        </p:txBody>
      </p:sp>
      <p:sp>
        <p:nvSpPr>
          <p:cNvPr id="9" name="Footer Placeholder 8">
            <a:extLst>
              <a:ext uri="{FF2B5EF4-FFF2-40B4-BE49-F238E27FC236}">
                <a16:creationId xmlns:a16="http://schemas.microsoft.com/office/drawing/2014/main" id="{C1BA1A05-4F7E-D9F9-D094-9C9394F846EC}"/>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latin typeface="+mn-lt"/>
              </a:defRPr>
            </a:lvl1pPr>
          </a:lstStyle>
          <a:p>
            <a:endParaRPr lang="en-IE"/>
          </a:p>
        </p:txBody>
      </p:sp>
    </p:spTree>
    <p:extLst>
      <p:ext uri="{BB962C8B-B14F-4D97-AF65-F5344CB8AC3E}">
        <p14:creationId xmlns:p14="http://schemas.microsoft.com/office/powerpoint/2010/main" val="333657707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Title and body text two columns with subtitles blu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B8270BF-EE76-A46D-95E0-FB617042099B}"/>
              </a:ext>
            </a:extLst>
          </p:cNvPr>
          <p:cNvSpPr>
            <a:spLocks/>
          </p:cNvSpPr>
          <p:nvPr/>
        </p:nvSpPr>
        <p:spPr>
          <a:xfrm>
            <a:off x="0" y="1487978"/>
            <a:ext cx="12192000" cy="5370022"/>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2"/>
              </a:solidFill>
            </a:endParaRPr>
          </a:p>
        </p:txBody>
      </p:sp>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lstStyle/>
          <a:p>
            <a:r>
              <a:rPr lang="en-US"/>
              <a:t>Click to edit Master title style</a:t>
            </a:r>
            <a:endParaRPr lang="en-IE"/>
          </a:p>
        </p:txBody>
      </p:sp>
      <p:sp>
        <p:nvSpPr>
          <p:cNvPr id="4" name="Content Placeholder 2">
            <a:extLst>
              <a:ext uri="{FF2B5EF4-FFF2-40B4-BE49-F238E27FC236}">
                <a16:creationId xmlns:a16="http://schemas.microsoft.com/office/drawing/2014/main" id="{E0920A60-FD35-93DC-D952-15BAEF0C0BB5}"/>
              </a:ext>
            </a:extLst>
          </p:cNvPr>
          <p:cNvSpPr>
            <a:spLocks noGrp="1"/>
          </p:cNvSpPr>
          <p:nvPr>
            <p:ph sz="half" idx="15" hasCustomPrompt="1"/>
          </p:nvPr>
        </p:nvSpPr>
        <p:spPr>
          <a:xfrm>
            <a:off x="838200" y="2029022"/>
            <a:ext cx="5019674" cy="460375"/>
          </a:xfrm>
          <a:solidFill>
            <a:schemeClr val="accent5"/>
          </a:solidFill>
          <a:ln w="12700" cap="rnd">
            <a:noFill/>
            <a:round/>
          </a:ln>
        </p:spPr>
        <p:style>
          <a:lnRef idx="2">
            <a:schemeClr val="accent1"/>
          </a:lnRef>
          <a:fillRef idx="1">
            <a:schemeClr val="lt1"/>
          </a:fillRef>
          <a:effectRef idx="0">
            <a:schemeClr val="accent1"/>
          </a:effectRef>
          <a:fontRef idx="minor">
            <a:schemeClr val="dk1"/>
          </a:fontRef>
        </p:style>
        <p:txBody>
          <a:bodyPr lIns="72000" tIns="72000" rIns="72000" bIns="72000">
            <a:noAutofit/>
          </a:bodyPr>
          <a:lstStyle>
            <a:lvl1pPr marL="0" indent="0">
              <a:buNone/>
              <a:defRPr sz="2400" b="1">
                <a:solidFill>
                  <a:schemeClr val="tx2"/>
                </a:solidFill>
              </a:defRPr>
            </a:lvl1pPr>
          </a:lstStyle>
          <a:p>
            <a:pPr lvl="0"/>
            <a:r>
              <a:rPr lang="en-US"/>
              <a:t>Click to add subtitle</a:t>
            </a:r>
          </a:p>
        </p:txBody>
      </p:sp>
      <p:sp>
        <p:nvSpPr>
          <p:cNvPr id="3" name="Content Placeholder 2">
            <a:extLst>
              <a:ext uri="{FF2B5EF4-FFF2-40B4-BE49-F238E27FC236}">
                <a16:creationId xmlns:a16="http://schemas.microsoft.com/office/drawing/2014/main" id="{833F6E74-65E4-088E-A627-F5CBCB9E0FAA}"/>
              </a:ext>
            </a:extLst>
          </p:cNvPr>
          <p:cNvSpPr>
            <a:spLocks noGrp="1"/>
          </p:cNvSpPr>
          <p:nvPr>
            <p:ph sz="half" idx="1"/>
          </p:nvPr>
        </p:nvSpPr>
        <p:spPr>
          <a:xfrm>
            <a:off x="838199" y="2724150"/>
            <a:ext cx="5019675" cy="2536008"/>
          </a:xfrm>
          <a:noFill/>
        </p:spPr>
        <p:txBody>
          <a:bodyPr lIns="144000" tIns="144000" rIns="144000" bIns="144000">
            <a:noAutofit/>
          </a:bodyPr>
          <a:lstStyle>
            <a:lvl1pPr marL="0" indent="0">
              <a:buNone/>
              <a:defRPr sz="2000">
                <a:solidFill>
                  <a:schemeClr val="bg1"/>
                </a:solidFill>
              </a:defRPr>
            </a:lvl1pPr>
          </a:lstStyle>
          <a:p>
            <a:pPr lvl="0"/>
            <a:r>
              <a:rPr lang="en-US"/>
              <a:t>Click to edit Master text styles</a:t>
            </a:r>
          </a:p>
        </p:txBody>
      </p:sp>
      <p:sp>
        <p:nvSpPr>
          <p:cNvPr id="7" name="Content Placeholder 2">
            <a:extLst>
              <a:ext uri="{FF2B5EF4-FFF2-40B4-BE49-F238E27FC236}">
                <a16:creationId xmlns:a16="http://schemas.microsoft.com/office/drawing/2014/main" id="{26B8E071-31DF-2C06-04A9-3BC538CDA6CD}"/>
              </a:ext>
            </a:extLst>
          </p:cNvPr>
          <p:cNvSpPr>
            <a:spLocks noGrp="1"/>
          </p:cNvSpPr>
          <p:nvPr>
            <p:ph sz="half" idx="17" hasCustomPrompt="1"/>
          </p:nvPr>
        </p:nvSpPr>
        <p:spPr>
          <a:xfrm>
            <a:off x="6334126" y="2029022"/>
            <a:ext cx="5019674" cy="460375"/>
          </a:xfrm>
          <a:solidFill>
            <a:schemeClr val="accent5"/>
          </a:solidFill>
          <a:ln w="12700" cap="rnd">
            <a:noFill/>
            <a:round/>
          </a:ln>
        </p:spPr>
        <p:style>
          <a:lnRef idx="2">
            <a:schemeClr val="accent1"/>
          </a:lnRef>
          <a:fillRef idx="1">
            <a:schemeClr val="lt1"/>
          </a:fillRef>
          <a:effectRef idx="0">
            <a:schemeClr val="accent1"/>
          </a:effectRef>
          <a:fontRef idx="minor">
            <a:schemeClr val="dk1"/>
          </a:fontRef>
        </p:style>
        <p:txBody>
          <a:bodyPr lIns="72000" tIns="72000" rIns="72000" bIns="72000">
            <a:noAutofit/>
          </a:bodyPr>
          <a:lstStyle>
            <a:lvl1pPr marL="0" indent="0">
              <a:buNone/>
              <a:defRPr sz="2400" b="1">
                <a:solidFill>
                  <a:schemeClr val="tx2"/>
                </a:solidFill>
              </a:defRPr>
            </a:lvl1pPr>
          </a:lstStyle>
          <a:p>
            <a:pPr lvl="0"/>
            <a:r>
              <a:rPr lang="en-US"/>
              <a:t>Click to add subtitle</a:t>
            </a:r>
          </a:p>
        </p:txBody>
      </p:sp>
      <p:sp>
        <p:nvSpPr>
          <p:cNvPr id="5" name="Content Placeholder 2">
            <a:extLst>
              <a:ext uri="{FF2B5EF4-FFF2-40B4-BE49-F238E27FC236}">
                <a16:creationId xmlns:a16="http://schemas.microsoft.com/office/drawing/2014/main" id="{118A63BF-772E-9151-C37F-6751BC1781DA}"/>
              </a:ext>
            </a:extLst>
          </p:cNvPr>
          <p:cNvSpPr>
            <a:spLocks noGrp="1"/>
          </p:cNvSpPr>
          <p:nvPr>
            <p:ph sz="half" idx="16"/>
          </p:nvPr>
        </p:nvSpPr>
        <p:spPr>
          <a:xfrm>
            <a:off x="6334125" y="2724150"/>
            <a:ext cx="5019675" cy="2536008"/>
          </a:xfrm>
          <a:noFill/>
        </p:spPr>
        <p:txBody>
          <a:bodyPr lIns="144000" tIns="144000" rIns="144000" bIns="144000">
            <a:noAutofit/>
          </a:bodyPr>
          <a:lstStyle>
            <a:lvl1pPr marL="0" indent="0">
              <a:buNone/>
              <a:defRPr sz="2000">
                <a:solidFill>
                  <a:schemeClr val="bg1"/>
                </a:solidFill>
              </a:defRPr>
            </a:lvl1pPr>
          </a:lstStyle>
          <a:p>
            <a:pPr lvl="0"/>
            <a:r>
              <a:rPr lang="en-US"/>
              <a:t>Click to edit Master text styles</a:t>
            </a:r>
          </a:p>
        </p:txBody>
      </p:sp>
      <p:pic>
        <p:nvPicPr>
          <p:cNvPr id="10" name="Picture 9" descr="A blue flag with yellow stars and stripes&#10;&#10;Description automatically generated">
            <a:extLst>
              <a:ext uri="{FF2B5EF4-FFF2-40B4-BE49-F238E27FC236}">
                <a16:creationId xmlns:a16="http://schemas.microsoft.com/office/drawing/2014/main" id="{7262511B-BA2E-7984-66D6-B5152DA09D7B}"/>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pic>
        <p:nvPicPr>
          <p:cNvPr id="11" name="Picture 10" descr="A blue flag with yellow stars and stripes&#10;&#10;Description automatically generated">
            <a:extLst>
              <a:ext uri="{FF2B5EF4-FFF2-40B4-BE49-F238E27FC236}">
                <a16:creationId xmlns:a16="http://schemas.microsoft.com/office/drawing/2014/main" id="{DB557BE9-B8DC-E601-A0F8-16CD84F91810}"/>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sp>
        <p:nvSpPr>
          <p:cNvPr id="9" name="Slide Number Placeholder 5">
            <a:extLst>
              <a:ext uri="{FF2B5EF4-FFF2-40B4-BE49-F238E27FC236}">
                <a16:creationId xmlns:a16="http://schemas.microsoft.com/office/drawing/2014/main" id="{BEFAC7B2-2467-A72A-9F8B-CBD0FB0D8C42}"/>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bg1"/>
                </a:solidFill>
                <a:latin typeface="+mn-lt"/>
              </a:defRPr>
            </a:lvl1pPr>
          </a:lstStyle>
          <a:p>
            <a:pPr algn="l"/>
            <a:fld id="{768364BB-9B21-4D29-A19C-C6410F652861}" type="slidenum">
              <a:rPr lang="en-IE" smtClean="0"/>
              <a:pPr algn="l"/>
              <a:t>‹#›</a:t>
            </a:fld>
            <a:endParaRPr lang="en-IE"/>
          </a:p>
        </p:txBody>
      </p:sp>
      <p:sp>
        <p:nvSpPr>
          <p:cNvPr id="12" name="Footer Placeholder 8">
            <a:extLst>
              <a:ext uri="{FF2B5EF4-FFF2-40B4-BE49-F238E27FC236}">
                <a16:creationId xmlns:a16="http://schemas.microsoft.com/office/drawing/2014/main" id="{D838E642-5C12-54DE-94A0-3EDA044A547F}"/>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latin typeface="+mn-lt"/>
              </a:defRPr>
            </a:lvl1pPr>
          </a:lstStyle>
          <a:p>
            <a:endParaRPr lang="en-IE"/>
          </a:p>
        </p:txBody>
      </p:sp>
    </p:spTree>
    <p:extLst>
      <p:ext uri="{BB962C8B-B14F-4D97-AF65-F5344CB8AC3E}">
        <p14:creationId xmlns:p14="http://schemas.microsoft.com/office/powerpoint/2010/main" val="355120443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Title and body text two columns colured backgroun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ECCFB38-4E5F-126B-A212-3CBD911F9836}"/>
              </a:ext>
            </a:extLst>
          </p:cNvPr>
          <p:cNvSpPr>
            <a:spLocks noGrp="1" noRot="1" noMove="1" noResize="1" noEditPoints="1" noAdjustHandles="1" noChangeArrowheads="1" noChangeShapeType="1"/>
          </p:cNvSpPr>
          <p:nvPr/>
        </p:nvSpPr>
        <p:spPr>
          <a:xfrm>
            <a:off x="0" y="1487978"/>
            <a:ext cx="12192000" cy="5370022"/>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833F6E74-65E4-088E-A627-F5CBCB9E0FAA}"/>
              </a:ext>
            </a:extLst>
          </p:cNvPr>
          <p:cNvSpPr>
            <a:spLocks noGrp="1"/>
          </p:cNvSpPr>
          <p:nvPr>
            <p:ph sz="half" idx="1"/>
          </p:nvPr>
        </p:nvSpPr>
        <p:spPr>
          <a:xfrm>
            <a:off x="838200" y="2587083"/>
            <a:ext cx="4670502" cy="2899317"/>
          </a:xfrm>
          <a:noFill/>
        </p:spPr>
        <p:txBody>
          <a:bodyPr>
            <a:noAutofit/>
          </a:bodyPr>
          <a:lstStyle>
            <a:lvl1pPr marL="0" indent="0">
              <a:buNone/>
              <a:defRPr sz="2000">
                <a:solidFill>
                  <a:schemeClr val="bg1"/>
                </a:solidFill>
              </a:defRPr>
            </a:lvl1pPr>
          </a:lstStyle>
          <a:p>
            <a:pPr lvl="0"/>
            <a:r>
              <a:rPr lang="en-US"/>
              <a:t>Click to edit Master text styles</a:t>
            </a:r>
          </a:p>
        </p:txBody>
      </p:sp>
      <p:sp>
        <p:nvSpPr>
          <p:cNvPr id="4" name="Content Placeholder 3">
            <a:extLst>
              <a:ext uri="{FF2B5EF4-FFF2-40B4-BE49-F238E27FC236}">
                <a16:creationId xmlns:a16="http://schemas.microsoft.com/office/drawing/2014/main" id="{AE36259F-C7F8-D963-3DFD-92239B4D3FA2}"/>
              </a:ext>
            </a:extLst>
          </p:cNvPr>
          <p:cNvSpPr>
            <a:spLocks noGrp="1"/>
          </p:cNvSpPr>
          <p:nvPr>
            <p:ph sz="half" idx="2"/>
          </p:nvPr>
        </p:nvSpPr>
        <p:spPr>
          <a:xfrm>
            <a:off x="6172200" y="2587083"/>
            <a:ext cx="5181600" cy="2899317"/>
          </a:xfrm>
          <a:noFill/>
        </p:spPr>
        <p:txBody>
          <a:bodyPr>
            <a:noAutofit/>
          </a:bodyPr>
          <a:lstStyle>
            <a:lvl1pPr marL="0" indent="0">
              <a:buNone/>
              <a:defRPr sz="2000">
                <a:solidFill>
                  <a:schemeClr val="bg1"/>
                </a:solidFill>
              </a:defRPr>
            </a:lvl1pPr>
          </a:lstStyle>
          <a:p>
            <a:pPr lvl="0"/>
            <a:r>
              <a:rPr lang="en-US"/>
              <a:t>Click to edit Master text styles</a:t>
            </a:r>
          </a:p>
        </p:txBody>
      </p:sp>
      <p:pic>
        <p:nvPicPr>
          <p:cNvPr id="8" name="Picture 7" descr="A blue flag with yellow stars and stripes&#10;&#10;Description automatically generated">
            <a:extLst>
              <a:ext uri="{FF2B5EF4-FFF2-40B4-BE49-F238E27FC236}">
                <a16:creationId xmlns:a16="http://schemas.microsoft.com/office/drawing/2014/main" id="{02BBC44B-821F-21ED-8464-03E521698175}"/>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pic>
        <p:nvPicPr>
          <p:cNvPr id="9" name="Picture 8" descr="A blue flag with yellow stars and stripes&#10;&#10;Description automatically generated">
            <a:extLst>
              <a:ext uri="{FF2B5EF4-FFF2-40B4-BE49-F238E27FC236}">
                <a16:creationId xmlns:a16="http://schemas.microsoft.com/office/drawing/2014/main" id="{22B46DA4-CDDE-5119-2E5E-AD549E681C9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sp>
        <p:nvSpPr>
          <p:cNvPr id="5" name="Slide Number Placeholder 5">
            <a:extLst>
              <a:ext uri="{FF2B5EF4-FFF2-40B4-BE49-F238E27FC236}">
                <a16:creationId xmlns:a16="http://schemas.microsoft.com/office/drawing/2014/main" id="{4A321162-C08B-5D98-4E1F-FE50C321D819}"/>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bg1"/>
                </a:solidFill>
                <a:latin typeface="+mn-lt"/>
              </a:defRPr>
            </a:lvl1pPr>
          </a:lstStyle>
          <a:p>
            <a:pPr algn="l"/>
            <a:fld id="{768364BB-9B21-4D29-A19C-C6410F652861}" type="slidenum">
              <a:rPr lang="en-IE" smtClean="0"/>
              <a:pPr algn="l"/>
              <a:t>‹#›</a:t>
            </a:fld>
            <a:endParaRPr lang="en-IE"/>
          </a:p>
        </p:txBody>
      </p:sp>
      <p:sp>
        <p:nvSpPr>
          <p:cNvPr id="10" name="Footer Placeholder 8">
            <a:extLst>
              <a:ext uri="{FF2B5EF4-FFF2-40B4-BE49-F238E27FC236}">
                <a16:creationId xmlns:a16="http://schemas.microsoft.com/office/drawing/2014/main" id="{75400899-1203-EA20-07C6-EFFB182F41FF}"/>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latin typeface="+mn-lt"/>
              </a:defRPr>
            </a:lvl1pPr>
          </a:lstStyle>
          <a:p>
            <a:endParaRPr lang="en-IE"/>
          </a:p>
        </p:txBody>
      </p:sp>
    </p:spTree>
    <p:extLst>
      <p:ext uri="{BB962C8B-B14F-4D97-AF65-F5344CB8AC3E}">
        <p14:creationId xmlns:p14="http://schemas.microsoft.com/office/powerpoint/2010/main" val="74345581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Title and body text three columns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noAutofit/>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833F6E74-65E4-088E-A627-F5CBCB9E0FAA}"/>
              </a:ext>
            </a:extLst>
          </p:cNvPr>
          <p:cNvSpPr>
            <a:spLocks noGrp="1"/>
          </p:cNvSpPr>
          <p:nvPr>
            <p:ph sz="half" idx="1"/>
          </p:nvPr>
        </p:nvSpPr>
        <p:spPr>
          <a:xfrm>
            <a:off x="838200" y="1989056"/>
            <a:ext cx="3055070" cy="3299381"/>
          </a:xfrm>
          <a:solidFill>
            <a:schemeClr val="tx2"/>
          </a:solidFill>
        </p:spPr>
        <p:txBody>
          <a:bodyPr>
            <a:noAutofit/>
          </a:bodyPr>
          <a:lstStyle>
            <a:lvl1pPr marL="0" indent="0">
              <a:buNone/>
              <a:defRPr sz="2000">
                <a:solidFill>
                  <a:schemeClr val="bg1"/>
                </a:solidFill>
              </a:defRPr>
            </a:lvl1pPr>
          </a:lstStyle>
          <a:p>
            <a:pPr lvl="0"/>
            <a:r>
              <a:rPr lang="en-US"/>
              <a:t>Click to edit Master text styles</a:t>
            </a:r>
          </a:p>
        </p:txBody>
      </p:sp>
      <p:sp>
        <p:nvSpPr>
          <p:cNvPr id="7" name="Content Placeholder 2">
            <a:extLst>
              <a:ext uri="{FF2B5EF4-FFF2-40B4-BE49-F238E27FC236}">
                <a16:creationId xmlns:a16="http://schemas.microsoft.com/office/drawing/2014/main" id="{11A8786C-FCBD-3783-706E-0CBF5B0343E3}"/>
              </a:ext>
            </a:extLst>
          </p:cNvPr>
          <p:cNvSpPr>
            <a:spLocks noGrp="1"/>
          </p:cNvSpPr>
          <p:nvPr>
            <p:ph sz="half" idx="10"/>
          </p:nvPr>
        </p:nvSpPr>
        <p:spPr>
          <a:xfrm>
            <a:off x="4629467" y="1989056"/>
            <a:ext cx="3056400" cy="3299381"/>
          </a:xfrm>
          <a:solidFill>
            <a:schemeClr val="tx2"/>
          </a:solidFill>
        </p:spPr>
        <p:txBody>
          <a:bodyPr>
            <a:noAutofit/>
          </a:bodyPr>
          <a:lstStyle>
            <a:lvl1pPr marL="0" indent="0">
              <a:buNone/>
              <a:defRPr sz="2000">
                <a:solidFill>
                  <a:schemeClr val="bg1"/>
                </a:solidFill>
              </a:defRPr>
            </a:lvl1pPr>
          </a:lstStyle>
          <a:p>
            <a:pPr lvl="0"/>
            <a:r>
              <a:rPr lang="en-US"/>
              <a:t>Click to edit Master text styles</a:t>
            </a:r>
          </a:p>
        </p:txBody>
      </p:sp>
      <p:sp>
        <p:nvSpPr>
          <p:cNvPr id="12" name="Content Placeholder 2">
            <a:extLst>
              <a:ext uri="{FF2B5EF4-FFF2-40B4-BE49-F238E27FC236}">
                <a16:creationId xmlns:a16="http://schemas.microsoft.com/office/drawing/2014/main" id="{F4DC31AC-D39C-A8A3-ED76-D3399E224DE3}"/>
              </a:ext>
            </a:extLst>
          </p:cNvPr>
          <p:cNvSpPr>
            <a:spLocks noGrp="1"/>
          </p:cNvSpPr>
          <p:nvPr>
            <p:ph sz="half" idx="11"/>
          </p:nvPr>
        </p:nvSpPr>
        <p:spPr>
          <a:xfrm>
            <a:off x="8297400" y="1989056"/>
            <a:ext cx="3056400" cy="3299381"/>
          </a:xfrm>
          <a:solidFill>
            <a:schemeClr val="tx2"/>
          </a:solidFill>
        </p:spPr>
        <p:txBody>
          <a:bodyPr>
            <a:noAutofit/>
          </a:bodyPr>
          <a:lstStyle>
            <a:lvl1pPr marL="0" indent="0">
              <a:buNone/>
              <a:defRPr sz="2000">
                <a:solidFill>
                  <a:schemeClr val="bg1"/>
                </a:solidFill>
              </a:defRPr>
            </a:lvl1pPr>
          </a:lstStyle>
          <a:p>
            <a:pPr lvl="0"/>
            <a:r>
              <a:rPr lang="en-US"/>
              <a:t>Click to edit Master text styles</a:t>
            </a:r>
          </a:p>
        </p:txBody>
      </p:sp>
      <p:sp>
        <p:nvSpPr>
          <p:cNvPr id="5" name="Slide Number Placeholder 5">
            <a:extLst>
              <a:ext uri="{FF2B5EF4-FFF2-40B4-BE49-F238E27FC236}">
                <a16:creationId xmlns:a16="http://schemas.microsoft.com/office/drawing/2014/main" id="{6D635DEE-A882-2487-2337-D6BB66A7AF82}"/>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tx1"/>
                </a:solidFill>
                <a:latin typeface="+mn-lt"/>
              </a:defRPr>
            </a:lvl1pPr>
          </a:lstStyle>
          <a:p>
            <a:pPr algn="l"/>
            <a:fld id="{768364BB-9B21-4D29-A19C-C6410F652861}" type="slidenum">
              <a:rPr lang="en-IE" smtClean="0"/>
              <a:pPr algn="l"/>
              <a:t>‹#›</a:t>
            </a:fld>
            <a:endParaRPr lang="en-IE"/>
          </a:p>
        </p:txBody>
      </p:sp>
      <p:sp>
        <p:nvSpPr>
          <p:cNvPr id="6" name="Footer Placeholder 8">
            <a:extLst>
              <a:ext uri="{FF2B5EF4-FFF2-40B4-BE49-F238E27FC236}">
                <a16:creationId xmlns:a16="http://schemas.microsoft.com/office/drawing/2014/main" id="{440D1373-D055-D2EC-8197-171DDBDADDD6}"/>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latin typeface="+mn-lt"/>
              </a:defRPr>
            </a:lvl1pPr>
          </a:lstStyle>
          <a:p>
            <a:endParaRPr lang="en-IE"/>
          </a:p>
        </p:txBody>
      </p:sp>
    </p:spTree>
    <p:extLst>
      <p:ext uri="{BB962C8B-B14F-4D97-AF65-F5344CB8AC3E}">
        <p14:creationId xmlns:p14="http://schemas.microsoft.com/office/powerpoint/2010/main" val="349331904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itle and body text three columns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noAutofit/>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833F6E74-65E4-088E-A627-F5CBCB9E0FAA}"/>
              </a:ext>
            </a:extLst>
          </p:cNvPr>
          <p:cNvSpPr>
            <a:spLocks noGrp="1"/>
          </p:cNvSpPr>
          <p:nvPr>
            <p:ph sz="half" idx="1"/>
          </p:nvPr>
        </p:nvSpPr>
        <p:spPr>
          <a:xfrm>
            <a:off x="838200" y="1989056"/>
            <a:ext cx="3055070" cy="3299381"/>
          </a:xfrm>
        </p:spPr>
        <p:txBody>
          <a:bodyPr>
            <a:noAutofit/>
          </a:bodyPr>
          <a:lstStyle>
            <a:lvl1pPr marL="0" indent="0">
              <a:buClr>
                <a:schemeClr val="tx2"/>
              </a:buClr>
              <a:buSzPct val="150000"/>
              <a:buFont typeface="Arial" panose="020B0604020202020204" pitchFamily="34" charset="0"/>
              <a:buNone/>
              <a:defRPr sz="2000">
                <a:solidFill>
                  <a:schemeClr val="tx1"/>
                </a:solidFill>
              </a:defRPr>
            </a:lvl1pPr>
          </a:lstStyle>
          <a:p>
            <a:pPr lvl="0"/>
            <a:r>
              <a:rPr lang="en-US"/>
              <a:t>Click to edit Master text styles</a:t>
            </a:r>
          </a:p>
        </p:txBody>
      </p:sp>
      <p:sp>
        <p:nvSpPr>
          <p:cNvPr id="4" name="Content Placeholder 2">
            <a:extLst>
              <a:ext uri="{FF2B5EF4-FFF2-40B4-BE49-F238E27FC236}">
                <a16:creationId xmlns:a16="http://schemas.microsoft.com/office/drawing/2014/main" id="{AFF39438-760E-ED2B-8243-319A5EF04778}"/>
              </a:ext>
            </a:extLst>
          </p:cNvPr>
          <p:cNvSpPr>
            <a:spLocks noGrp="1"/>
          </p:cNvSpPr>
          <p:nvPr>
            <p:ph sz="half" idx="10"/>
          </p:nvPr>
        </p:nvSpPr>
        <p:spPr>
          <a:xfrm>
            <a:off x="4568465" y="1989055"/>
            <a:ext cx="3055070" cy="3299381"/>
          </a:xfrm>
        </p:spPr>
        <p:txBody>
          <a:bodyPr>
            <a:noAutofit/>
          </a:bodyPr>
          <a:lstStyle>
            <a:lvl1pPr marL="0" indent="0">
              <a:buClr>
                <a:schemeClr val="tx2"/>
              </a:buClr>
              <a:buSzPct val="150000"/>
              <a:buFont typeface="Arial" panose="020B0604020202020204" pitchFamily="34" charset="0"/>
              <a:buNone/>
              <a:defRPr sz="2000">
                <a:solidFill>
                  <a:schemeClr val="tx1"/>
                </a:solidFill>
              </a:defRPr>
            </a:lvl1pPr>
          </a:lstStyle>
          <a:p>
            <a:pPr lvl="0"/>
            <a:r>
              <a:rPr lang="en-US"/>
              <a:t>Click to edit Master text styles</a:t>
            </a:r>
          </a:p>
        </p:txBody>
      </p:sp>
      <p:sp>
        <p:nvSpPr>
          <p:cNvPr id="6" name="Slide Number Placeholder 5">
            <a:extLst>
              <a:ext uri="{FF2B5EF4-FFF2-40B4-BE49-F238E27FC236}">
                <a16:creationId xmlns:a16="http://schemas.microsoft.com/office/drawing/2014/main" id="{B6FA7DAD-79FF-9241-7523-B9F28613FBC3}"/>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a:p>
        </p:txBody>
      </p:sp>
      <p:sp>
        <p:nvSpPr>
          <p:cNvPr id="5" name="Content Placeholder 2">
            <a:extLst>
              <a:ext uri="{FF2B5EF4-FFF2-40B4-BE49-F238E27FC236}">
                <a16:creationId xmlns:a16="http://schemas.microsoft.com/office/drawing/2014/main" id="{C2284C9D-0459-8584-A6B3-FFE83837141D}"/>
              </a:ext>
            </a:extLst>
          </p:cNvPr>
          <p:cNvSpPr>
            <a:spLocks noGrp="1"/>
          </p:cNvSpPr>
          <p:nvPr>
            <p:ph sz="half" idx="11"/>
          </p:nvPr>
        </p:nvSpPr>
        <p:spPr>
          <a:xfrm>
            <a:off x="8298730" y="1989055"/>
            <a:ext cx="3055070" cy="3299381"/>
          </a:xfrm>
        </p:spPr>
        <p:txBody>
          <a:bodyPr>
            <a:noAutofit/>
          </a:bodyPr>
          <a:lstStyle>
            <a:lvl1pPr marL="0" indent="0">
              <a:buClr>
                <a:schemeClr val="tx2"/>
              </a:buClr>
              <a:buSzPct val="150000"/>
              <a:buFont typeface="Arial" panose="020B0604020202020204" pitchFamily="34" charset="0"/>
              <a:buNone/>
              <a:defRPr sz="2000">
                <a:solidFill>
                  <a:schemeClr val="tx1"/>
                </a:solidFill>
              </a:defRPr>
            </a:lvl1pPr>
          </a:lstStyle>
          <a:p>
            <a:pPr lvl="0"/>
            <a:r>
              <a:rPr lang="en-US"/>
              <a:t>Click to edit Master text styles</a:t>
            </a:r>
          </a:p>
        </p:txBody>
      </p:sp>
      <p:sp>
        <p:nvSpPr>
          <p:cNvPr id="8" name="Footer Placeholder 8">
            <a:extLst>
              <a:ext uri="{FF2B5EF4-FFF2-40B4-BE49-F238E27FC236}">
                <a16:creationId xmlns:a16="http://schemas.microsoft.com/office/drawing/2014/main" id="{9454014D-FC40-DABB-5F97-62E05A376F6A}"/>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latin typeface="+mn-lt"/>
              </a:defRPr>
            </a:lvl1pPr>
          </a:lstStyle>
          <a:p>
            <a:endParaRPr lang="en-IE"/>
          </a:p>
        </p:txBody>
      </p:sp>
    </p:spTree>
    <p:extLst>
      <p:ext uri="{BB962C8B-B14F-4D97-AF65-F5344CB8AC3E}">
        <p14:creationId xmlns:p14="http://schemas.microsoft.com/office/powerpoint/2010/main" val="183727437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Title and body text three columns with subtit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noAutofit/>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389E2655-E9DF-246B-F4FD-D62B2B37A4B3}"/>
              </a:ext>
            </a:extLst>
          </p:cNvPr>
          <p:cNvSpPr>
            <a:spLocks noGrp="1"/>
          </p:cNvSpPr>
          <p:nvPr>
            <p:ph sz="half" idx="15" hasCustomPrompt="1"/>
          </p:nvPr>
        </p:nvSpPr>
        <p:spPr>
          <a:xfrm>
            <a:off x="838200" y="2029022"/>
            <a:ext cx="3045644" cy="460375"/>
          </a:xfrm>
          <a:solidFill>
            <a:schemeClr val="tx2"/>
          </a:solidFill>
          <a:ln w="12700" cap="rnd">
            <a:noFill/>
            <a:round/>
          </a:ln>
        </p:spPr>
        <p:style>
          <a:lnRef idx="2">
            <a:schemeClr val="accent1"/>
          </a:lnRef>
          <a:fillRef idx="1">
            <a:schemeClr val="lt1"/>
          </a:fillRef>
          <a:effectRef idx="0">
            <a:schemeClr val="accent1"/>
          </a:effectRef>
          <a:fontRef idx="minor">
            <a:schemeClr val="dk1"/>
          </a:fontRef>
        </p:style>
        <p:txBody>
          <a:bodyPr lIns="72000" tIns="72000" rIns="72000" bIns="72000">
            <a:noAutofit/>
          </a:bodyPr>
          <a:lstStyle>
            <a:lvl1pPr marL="0" indent="0">
              <a:buNone/>
              <a:defRPr sz="2400" b="1">
                <a:solidFill>
                  <a:schemeClr val="bg1"/>
                </a:solidFill>
              </a:defRPr>
            </a:lvl1pPr>
          </a:lstStyle>
          <a:p>
            <a:pPr lvl="0"/>
            <a:r>
              <a:rPr lang="en-US"/>
              <a:t>Click to add subtitle</a:t>
            </a:r>
          </a:p>
        </p:txBody>
      </p:sp>
      <p:sp>
        <p:nvSpPr>
          <p:cNvPr id="14" name="Content Placeholder 2">
            <a:extLst>
              <a:ext uri="{FF2B5EF4-FFF2-40B4-BE49-F238E27FC236}">
                <a16:creationId xmlns:a16="http://schemas.microsoft.com/office/drawing/2014/main" id="{A1C7A71E-B4AA-350C-C619-6CD926C5FB05}"/>
              </a:ext>
            </a:extLst>
          </p:cNvPr>
          <p:cNvSpPr>
            <a:spLocks noGrp="1"/>
          </p:cNvSpPr>
          <p:nvPr>
            <p:ph sz="half" idx="1"/>
          </p:nvPr>
        </p:nvSpPr>
        <p:spPr>
          <a:xfrm>
            <a:off x="838200" y="2690199"/>
            <a:ext cx="3045644" cy="2598238"/>
          </a:xfrm>
        </p:spPr>
        <p:txBody>
          <a:bodyPr>
            <a:noAutofit/>
          </a:bodyPr>
          <a:lstStyle>
            <a:lvl1pPr marL="0" indent="0">
              <a:buNone/>
              <a:defRPr sz="2000">
                <a:solidFill>
                  <a:schemeClr val="tx1"/>
                </a:solidFill>
              </a:defRPr>
            </a:lvl1pPr>
          </a:lstStyle>
          <a:p>
            <a:pPr lvl="0"/>
            <a:r>
              <a:rPr lang="en-US"/>
              <a:t>Click to edit Master text styles</a:t>
            </a:r>
          </a:p>
        </p:txBody>
      </p:sp>
      <p:sp>
        <p:nvSpPr>
          <p:cNvPr id="4" name="Content Placeholder 2">
            <a:extLst>
              <a:ext uri="{FF2B5EF4-FFF2-40B4-BE49-F238E27FC236}">
                <a16:creationId xmlns:a16="http://schemas.microsoft.com/office/drawing/2014/main" id="{0B64B145-4048-55E1-B2E9-6B27CC0E5870}"/>
              </a:ext>
            </a:extLst>
          </p:cNvPr>
          <p:cNvSpPr>
            <a:spLocks noGrp="1"/>
          </p:cNvSpPr>
          <p:nvPr>
            <p:ph sz="half" idx="16" hasCustomPrompt="1"/>
          </p:nvPr>
        </p:nvSpPr>
        <p:spPr>
          <a:xfrm>
            <a:off x="4586925" y="2010169"/>
            <a:ext cx="3132055" cy="460375"/>
          </a:xfrm>
          <a:solidFill>
            <a:schemeClr val="tx2"/>
          </a:solidFill>
          <a:ln w="12700" cap="rnd">
            <a:noFill/>
            <a:round/>
          </a:ln>
        </p:spPr>
        <p:style>
          <a:lnRef idx="2">
            <a:schemeClr val="accent1"/>
          </a:lnRef>
          <a:fillRef idx="1">
            <a:schemeClr val="lt1"/>
          </a:fillRef>
          <a:effectRef idx="0">
            <a:schemeClr val="accent1"/>
          </a:effectRef>
          <a:fontRef idx="minor">
            <a:schemeClr val="dk1"/>
          </a:fontRef>
        </p:style>
        <p:txBody>
          <a:bodyPr lIns="72000" tIns="72000" rIns="72000" bIns="72000">
            <a:noAutofit/>
          </a:bodyPr>
          <a:lstStyle>
            <a:lvl1pPr marL="0" indent="0">
              <a:buNone/>
              <a:defRPr sz="2400" b="1">
                <a:solidFill>
                  <a:schemeClr val="bg1"/>
                </a:solidFill>
              </a:defRPr>
            </a:lvl1pPr>
          </a:lstStyle>
          <a:p>
            <a:pPr lvl="0"/>
            <a:r>
              <a:rPr lang="en-US"/>
              <a:t>Click to add subtitle</a:t>
            </a:r>
          </a:p>
        </p:txBody>
      </p:sp>
      <p:sp>
        <p:nvSpPr>
          <p:cNvPr id="16" name="Content Placeholder 2">
            <a:extLst>
              <a:ext uri="{FF2B5EF4-FFF2-40B4-BE49-F238E27FC236}">
                <a16:creationId xmlns:a16="http://schemas.microsoft.com/office/drawing/2014/main" id="{56044468-6F92-BCD9-357B-E33281665606}"/>
              </a:ext>
            </a:extLst>
          </p:cNvPr>
          <p:cNvSpPr>
            <a:spLocks noGrp="1"/>
          </p:cNvSpPr>
          <p:nvPr>
            <p:ph sz="half" idx="10"/>
          </p:nvPr>
        </p:nvSpPr>
        <p:spPr>
          <a:xfrm>
            <a:off x="4586926" y="2690199"/>
            <a:ext cx="3132055" cy="2598238"/>
          </a:xfrm>
        </p:spPr>
        <p:txBody>
          <a:bodyPr>
            <a:noAutofit/>
          </a:bodyPr>
          <a:lstStyle>
            <a:lvl1pPr marL="0" indent="0">
              <a:buNone/>
              <a:defRPr sz="2000">
                <a:solidFill>
                  <a:schemeClr val="tx1"/>
                </a:solidFill>
              </a:defRPr>
            </a:lvl1pPr>
          </a:lstStyle>
          <a:p>
            <a:pPr lvl="0"/>
            <a:r>
              <a:rPr lang="en-US"/>
              <a:t>Click to edit Master text styles</a:t>
            </a:r>
          </a:p>
        </p:txBody>
      </p:sp>
      <p:sp>
        <p:nvSpPr>
          <p:cNvPr id="5" name="Content Placeholder 2">
            <a:extLst>
              <a:ext uri="{FF2B5EF4-FFF2-40B4-BE49-F238E27FC236}">
                <a16:creationId xmlns:a16="http://schemas.microsoft.com/office/drawing/2014/main" id="{AE2839C1-28EB-C84A-8FE0-1EB86DE1BDEE}"/>
              </a:ext>
            </a:extLst>
          </p:cNvPr>
          <p:cNvSpPr>
            <a:spLocks noGrp="1"/>
          </p:cNvSpPr>
          <p:nvPr>
            <p:ph sz="half" idx="17" hasCustomPrompt="1"/>
          </p:nvPr>
        </p:nvSpPr>
        <p:spPr>
          <a:xfrm>
            <a:off x="8422064" y="2029022"/>
            <a:ext cx="3045644" cy="460375"/>
          </a:xfrm>
          <a:solidFill>
            <a:schemeClr val="tx2"/>
          </a:solidFill>
          <a:ln w="12700" cap="rnd">
            <a:noFill/>
            <a:round/>
          </a:ln>
        </p:spPr>
        <p:style>
          <a:lnRef idx="2">
            <a:schemeClr val="accent1"/>
          </a:lnRef>
          <a:fillRef idx="1">
            <a:schemeClr val="lt1"/>
          </a:fillRef>
          <a:effectRef idx="0">
            <a:schemeClr val="accent1"/>
          </a:effectRef>
          <a:fontRef idx="minor">
            <a:schemeClr val="dk1"/>
          </a:fontRef>
        </p:style>
        <p:txBody>
          <a:bodyPr lIns="72000" tIns="72000" rIns="72000" bIns="72000">
            <a:noAutofit/>
          </a:bodyPr>
          <a:lstStyle>
            <a:lvl1pPr marL="0" indent="0">
              <a:buNone/>
              <a:defRPr sz="2400" b="1">
                <a:solidFill>
                  <a:schemeClr val="bg1"/>
                </a:solidFill>
              </a:defRPr>
            </a:lvl1pPr>
          </a:lstStyle>
          <a:p>
            <a:pPr lvl="0"/>
            <a:r>
              <a:rPr lang="en-US"/>
              <a:t>Click to add subtitle</a:t>
            </a:r>
          </a:p>
        </p:txBody>
      </p:sp>
      <p:sp>
        <p:nvSpPr>
          <p:cNvPr id="18" name="Content Placeholder 2">
            <a:extLst>
              <a:ext uri="{FF2B5EF4-FFF2-40B4-BE49-F238E27FC236}">
                <a16:creationId xmlns:a16="http://schemas.microsoft.com/office/drawing/2014/main" id="{A1E8E11D-2B2A-C5C5-EFFC-16D798510576}"/>
              </a:ext>
            </a:extLst>
          </p:cNvPr>
          <p:cNvSpPr>
            <a:spLocks noGrp="1"/>
          </p:cNvSpPr>
          <p:nvPr>
            <p:ph sz="half" idx="11"/>
          </p:nvPr>
        </p:nvSpPr>
        <p:spPr>
          <a:xfrm>
            <a:off x="8422064" y="2690199"/>
            <a:ext cx="3045644" cy="2598238"/>
          </a:xfrm>
        </p:spPr>
        <p:txBody>
          <a:bodyPr>
            <a:noAutofit/>
          </a:bodyPr>
          <a:lstStyle>
            <a:lvl1pPr>
              <a:defRPr sz="2000">
                <a:solidFill>
                  <a:schemeClr val="tx1"/>
                </a:solidFill>
              </a:defRPr>
            </a:lvl1pPr>
          </a:lstStyle>
          <a:p>
            <a:pPr marL="0" marR="0" lvl="0" indent="0" algn="l" defTabSz="914400" rtl="0" eaLnBrk="1" fontAlgn="auto" latinLnBrk="0" hangingPunct="1">
              <a:lnSpc>
                <a:spcPct val="90000"/>
              </a:lnSpc>
              <a:spcBef>
                <a:spcPts val="1000"/>
              </a:spcBef>
              <a:spcAft>
                <a:spcPts val="0"/>
              </a:spcAft>
              <a:buClrTx/>
              <a:buSzTx/>
              <a:buFontTx/>
              <a:buNone/>
              <a:tabLst/>
              <a:defRPr/>
            </a:pPr>
            <a:r>
              <a:rPr lang="en-US"/>
              <a:t>Click to edit Master text styles</a:t>
            </a:r>
          </a:p>
        </p:txBody>
      </p:sp>
      <p:sp>
        <p:nvSpPr>
          <p:cNvPr id="7" name="Slide Number Placeholder 5">
            <a:extLst>
              <a:ext uri="{FF2B5EF4-FFF2-40B4-BE49-F238E27FC236}">
                <a16:creationId xmlns:a16="http://schemas.microsoft.com/office/drawing/2014/main" id="{62761D88-1D18-A805-8D96-5BEBFEFE219D}"/>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a:p>
        </p:txBody>
      </p:sp>
      <p:sp>
        <p:nvSpPr>
          <p:cNvPr id="8" name="Footer Placeholder 8">
            <a:extLst>
              <a:ext uri="{FF2B5EF4-FFF2-40B4-BE49-F238E27FC236}">
                <a16:creationId xmlns:a16="http://schemas.microsoft.com/office/drawing/2014/main" id="{C4BB2291-2147-D1C0-AB46-6D3DE9C2DA5F}"/>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latin typeface="+mn-lt"/>
              </a:defRPr>
            </a:lvl1pPr>
          </a:lstStyle>
          <a:p>
            <a:endParaRPr lang="en-IE"/>
          </a:p>
        </p:txBody>
      </p:sp>
    </p:spTree>
    <p:extLst>
      <p:ext uri="{BB962C8B-B14F-4D97-AF65-F5344CB8AC3E}">
        <p14:creationId xmlns:p14="http://schemas.microsoft.com/office/powerpoint/2010/main" val="148749894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Body text and image coloured background">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0F1C0-2CE9-2640-8D54-464A0BF69C2C}"/>
              </a:ext>
            </a:extLst>
          </p:cNvPr>
          <p:cNvSpPr>
            <a:spLocks noGrp="1"/>
          </p:cNvSpPr>
          <p:nvPr>
            <p:ph type="title"/>
          </p:nvPr>
        </p:nvSpPr>
        <p:spPr>
          <a:xfrm>
            <a:off x="838200" y="365126"/>
            <a:ext cx="10515602" cy="816904"/>
          </a:xfrm>
        </p:spPr>
        <p:txBody>
          <a:bodyPr>
            <a:noAutofit/>
          </a:bodyPr>
          <a:lstStyle>
            <a:lvl1pPr>
              <a:defRPr>
                <a:solidFill>
                  <a:schemeClr val="tx1"/>
                </a:solidFill>
              </a:defRPr>
            </a:lvl1pPr>
          </a:lstStyle>
          <a:p>
            <a:r>
              <a:rPr lang="en-US"/>
              <a:t>Click to edit Master title style</a:t>
            </a:r>
            <a:endParaRPr lang="en-IE"/>
          </a:p>
        </p:txBody>
      </p:sp>
      <p:sp>
        <p:nvSpPr>
          <p:cNvPr id="7" name="Content Placeholder 2">
            <a:extLst>
              <a:ext uri="{FF2B5EF4-FFF2-40B4-BE49-F238E27FC236}">
                <a16:creationId xmlns:a16="http://schemas.microsoft.com/office/drawing/2014/main" id="{4F9DE773-46A1-EE6A-D3DF-FC96DCA4C7CB}"/>
              </a:ext>
            </a:extLst>
          </p:cNvPr>
          <p:cNvSpPr>
            <a:spLocks noGrp="1"/>
          </p:cNvSpPr>
          <p:nvPr>
            <p:ph sz="half" idx="1"/>
          </p:nvPr>
        </p:nvSpPr>
        <p:spPr>
          <a:xfrm>
            <a:off x="838200" y="1847851"/>
            <a:ext cx="4670502" cy="3638549"/>
          </a:xfrm>
          <a:noFill/>
        </p:spPr>
        <p:txBody>
          <a:bodyPr>
            <a:noAutofit/>
          </a:bodyPr>
          <a:lstStyle>
            <a:lvl1pPr marL="0" indent="0">
              <a:buNone/>
              <a:defRPr sz="2000">
                <a:solidFill>
                  <a:schemeClr val="tx1"/>
                </a:solidFill>
              </a:defRPr>
            </a:lvl1pPr>
          </a:lstStyle>
          <a:p>
            <a:pPr lvl="0"/>
            <a:r>
              <a:rPr lang="en-US"/>
              <a:t>Click to edit Master text styles</a:t>
            </a:r>
          </a:p>
        </p:txBody>
      </p:sp>
      <p:sp>
        <p:nvSpPr>
          <p:cNvPr id="4" name="Picture Placeholder 3">
            <a:extLst>
              <a:ext uri="{FF2B5EF4-FFF2-40B4-BE49-F238E27FC236}">
                <a16:creationId xmlns:a16="http://schemas.microsoft.com/office/drawing/2014/main" id="{36CC71E5-FBEB-2751-9FF1-D81B32C5D665}"/>
              </a:ext>
            </a:extLst>
          </p:cNvPr>
          <p:cNvSpPr>
            <a:spLocks noGrp="1"/>
          </p:cNvSpPr>
          <p:nvPr>
            <p:ph type="pic" sz="quarter" idx="10"/>
          </p:nvPr>
        </p:nvSpPr>
        <p:spPr>
          <a:xfrm>
            <a:off x="6350002" y="1825625"/>
            <a:ext cx="5003800" cy="3638550"/>
          </a:xfrm>
          <a:solidFill>
            <a:schemeClr val="tx2"/>
          </a:solidFill>
          <a:ln w="76200">
            <a:noFill/>
          </a:ln>
          <a:effectLst/>
        </p:spPr>
        <p:txBody>
          <a:bodyPr/>
          <a:lstStyle>
            <a:lvl1pPr marL="0" indent="0">
              <a:buNone/>
              <a:defRPr>
                <a:solidFill>
                  <a:schemeClr val="bg2"/>
                </a:solidFill>
              </a:defRPr>
            </a:lvl1pPr>
          </a:lstStyle>
          <a:p>
            <a:r>
              <a:rPr lang="en-US"/>
              <a:t>Click icon to add picture</a:t>
            </a:r>
            <a:endParaRPr lang="en-IE"/>
          </a:p>
        </p:txBody>
      </p:sp>
      <p:pic>
        <p:nvPicPr>
          <p:cNvPr id="6" name="Picture 5" descr="A blue flag with yellow stars and stripes&#10;&#10;Description automatically generated">
            <a:extLst>
              <a:ext uri="{FF2B5EF4-FFF2-40B4-BE49-F238E27FC236}">
                <a16:creationId xmlns:a16="http://schemas.microsoft.com/office/drawing/2014/main" id="{93834467-B58A-08E2-AA0A-DB1D50F360BB}"/>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pic>
        <p:nvPicPr>
          <p:cNvPr id="5" name="Picture 4" descr="A blue flag with yellow stars and stripes&#10;&#10;Description automatically generated">
            <a:extLst>
              <a:ext uri="{FF2B5EF4-FFF2-40B4-BE49-F238E27FC236}">
                <a16:creationId xmlns:a16="http://schemas.microsoft.com/office/drawing/2014/main" id="{570F0233-3DB4-DD9F-5F0F-396910702D84}"/>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sp>
        <p:nvSpPr>
          <p:cNvPr id="8" name="Slide Number Placeholder 5">
            <a:extLst>
              <a:ext uri="{FF2B5EF4-FFF2-40B4-BE49-F238E27FC236}">
                <a16:creationId xmlns:a16="http://schemas.microsoft.com/office/drawing/2014/main" id="{4A4DF5A1-9706-DCB7-1601-51D0F26AEF16}"/>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a:p>
        </p:txBody>
      </p:sp>
      <p:sp>
        <p:nvSpPr>
          <p:cNvPr id="9" name="Footer Placeholder 8">
            <a:extLst>
              <a:ext uri="{FF2B5EF4-FFF2-40B4-BE49-F238E27FC236}">
                <a16:creationId xmlns:a16="http://schemas.microsoft.com/office/drawing/2014/main" id="{EFB7DFF0-1C84-8F6C-0408-2B151512616E}"/>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latin typeface="+mn-lt"/>
              </a:defRPr>
            </a:lvl1pPr>
          </a:lstStyle>
          <a:p>
            <a:endParaRPr lang="en-IE"/>
          </a:p>
        </p:txBody>
      </p:sp>
    </p:spTree>
    <p:extLst>
      <p:ext uri="{BB962C8B-B14F-4D97-AF65-F5344CB8AC3E}">
        <p14:creationId xmlns:p14="http://schemas.microsoft.com/office/powerpoint/2010/main" val="518821262"/>
      </p:ext>
    </p:extLst>
  </p:cSld>
  <p:clrMapOvr>
    <a:overrideClrMapping bg1="dk1" tx1="lt1" bg2="dk2" tx2="lt2" accent1="accent1" accent2="accent2" accent3="accent3" accent4="accent4" accent5="accent5" accent6="accent6" hlink="hlink" folHlink="folHlink"/>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Body text and image ">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0F1C0-2CE9-2640-8D54-464A0BF69C2C}"/>
              </a:ext>
            </a:extLst>
          </p:cNvPr>
          <p:cNvSpPr>
            <a:spLocks noGrp="1"/>
          </p:cNvSpPr>
          <p:nvPr>
            <p:ph type="title"/>
          </p:nvPr>
        </p:nvSpPr>
        <p:spPr>
          <a:xfrm>
            <a:off x="838200" y="365126"/>
            <a:ext cx="10515602" cy="816904"/>
          </a:xfrm>
        </p:spPr>
        <p:txBody>
          <a:bodyPr>
            <a:noAutofit/>
          </a:bodyPr>
          <a:lstStyle>
            <a:lvl1pPr>
              <a:defRPr>
                <a:solidFill>
                  <a:schemeClr val="bg2"/>
                </a:solidFill>
              </a:defRPr>
            </a:lvl1pPr>
          </a:lstStyle>
          <a:p>
            <a:r>
              <a:rPr lang="en-US"/>
              <a:t>Click to edit Master title style</a:t>
            </a:r>
            <a:endParaRPr lang="en-IE"/>
          </a:p>
        </p:txBody>
      </p:sp>
      <p:sp>
        <p:nvSpPr>
          <p:cNvPr id="5" name="Content Placeholder 2">
            <a:extLst>
              <a:ext uri="{FF2B5EF4-FFF2-40B4-BE49-F238E27FC236}">
                <a16:creationId xmlns:a16="http://schemas.microsoft.com/office/drawing/2014/main" id="{CA9BD169-F6A4-2E23-F2D4-B7DED1FC9941}"/>
              </a:ext>
            </a:extLst>
          </p:cNvPr>
          <p:cNvSpPr>
            <a:spLocks noGrp="1"/>
          </p:cNvSpPr>
          <p:nvPr>
            <p:ph sz="half" idx="1"/>
          </p:nvPr>
        </p:nvSpPr>
        <p:spPr>
          <a:xfrm>
            <a:off x="838200" y="1847851"/>
            <a:ext cx="4670502" cy="3638549"/>
          </a:xfrm>
          <a:noFill/>
        </p:spPr>
        <p:txBody>
          <a:bodyPr>
            <a:noAutofit/>
          </a:bodyPr>
          <a:lstStyle>
            <a:lvl1pPr marL="0" indent="0">
              <a:buNone/>
              <a:defRPr sz="2000">
                <a:solidFill>
                  <a:schemeClr val="bg1"/>
                </a:solidFill>
              </a:defRPr>
            </a:lvl1pPr>
          </a:lstStyle>
          <a:p>
            <a:pPr lvl="0"/>
            <a:r>
              <a:rPr lang="en-US"/>
              <a:t>Click to edit Master text styles</a:t>
            </a:r>
          </a:p>
        </p:txBody>
      </p:sp>
      <p:sp>
        <p:nvSpPr>
          <p:cNvPr id="4" name="Picture Placeholder 3">
            <a:extLst>
              <a:ext uri="{FF2B5EF4-FFF2-40B4-BE49-F238E27FC236}">
                <a16:creationId xmlns:a16="http://schemas.microsoft.com/office/drawing/2014/main" id="{36CC71E5-FBEB-2751-9FF1-D81B32C5D665}"/>
              </a:ext>
            </a:extLst>
          </p:cNvPr>
          <p:cNvSpPr>
            <a:spLocks noGrp="1"/>
          </p:cNvSpPr>
          <p:nvPr>
            <p:ph type="pic" sz="quarter" idx="10"/>
          </p:nvPr>
        </p:nvSpPr>
        <p:spPr>
          <a:xfrm>
            <a:off x="6350002" y="1825625"/>
            <a:ext cx="5003800" cy="3638550"/>
          </a:xfrm>
          <a:solidFill>
            <a:schemeClr val="tx2"/>
          </a:solidFill>
          <a:ln w="76200">
            <a:noFill/>
          </a:ln>
          <a:effectLst/>
        </p:spPr>
        <p:txBody>
          <a:bodyPr/>
          <a:lstStyle>
            <a:lvl1pPr marL="0" indent="0">
              <a:buNone/>
              <a:defRPr>
                <a:solidFill>
                  <a:schemeClr val="bg2"/>
                </a:solidFill>
              </a:defRPr>
            </a:lvl1pPr>
          </a:lstStyle>
          <a:p>
            <a:r>
              <a:rPr lang="en-US"/>
              <a:t>Click icon to add picture</a:t>
            </a:r>
            <a:endParaRPr lang="en-IE"/>
          </a:p>
        </p:txBody>
      </p:sp>
      <p:sp>
        <p:nvSpPr>
          <p:cNvPr id="6" name="Slide Number Placeholder 5">
            <a:extLst>
              <a:ext uri="{FF2B5EF4-FFF2-40B4-BE49-F238E27FC236}">
                <a16:creationId xmlns:a16="http://schemas.microsoft.com/office/drawing/2014/main" id="{880C2FD4-3B80-FE70-83EA-C9956AF116F3}"/>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bg1"/>
                </a:solidFill>
                <a:latin typeface="+mn-lt"/>
              </a:defRPr>
            </a:lvl1pPr>
          </a:lstStyle>
          <a:p>
            <a:pPr algn="l"/>
            <a:fld id="{768364BB-9B21-4D29-A19C-C6410F652861}" type="slidenum">
              <a:rPr lang="en-IE" smtClean="0"/>
              <a:pPr algn="l"/>
              <a:t>‹#›</a:t>
            </a:fld>
            <a:endParaRPr lang="en-IE"/>
          </a:p>
        </p:txBody>
      </p:sp>
      <p:sp>
        <p:nvSpPr>
          <p:cNvPr id="7" name="Footer Placeholder 8">
            <a:extLst>
              <a:ext uri="{FF2B5EF4-FFF2-40B4-BE49-F238E27FC236}">
                <a16:creationId xmlns:a16="http://schemas.microsoft.com/office/drawing/2014/main" id="{B7624A9B-CC72-EEB9-2AE2-FDB9629A0998}"/>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bg1"/>
                </a:solidFill>
                <a:latin typeface="+mn-lt"/>
              </a:defRPr>
            </a:lvl1pPr>
          </a:lstStyle>
          <a:p>
            <a:endParaRPr lang="en-IE"/>
          </a:p>
        </p:txBody>
      </p:sp>
    </p:spTree>
    <p:extLst>
      <p:ext uri="{BB962C8B-B14F-4D97-AF65-F5344CB8AC3E}">
        <p14:creationId xmlns:p14="http://schemas.microsoft.com/office/powerpoint/2010/main" val="3048930107"/>
      </p:ext>
    </p:extLst>
  </p:cSld>
  <p:clrMapOvr>
    <a:overrideClrMapping bg1="dk1" tx1="lt1" bg2="dk2" tx2="lt2" accent1="accent1" accent2="accent2" accent3="accent3" accent4="accent4" accent5="accent5" accent6="accent6" hlink="hlink" folHlink="folHlink"/>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Body text and 4 images ">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0F1C0-2CE9-2640-8D54-464A0BF69C2C}"/>
              </a:ext>
            </a:extLst>
          </p:cNvPr>
          <p:cNvSpPr>
            <a:spLocks noGrp="1"/>
          </p:cNvSpPr>
          <p:nvPr>
            <p:ph type="title"/>
          </p:nvPr>
        </p:nvSpPr>
        <p:spPr>
          <a:xfrm>
            <a:off x="838200" y="365126"/>
            <a:ext cx="10515602" cy="816904"/>
          </a:xfrm>
        </p:spPr>
        <p:txBody>
          <a:bodyPr/>
          <a:lstStyle>
            <a:lvl1pPr>
              <a:defRPr>
                <a:solidFill>
                  <a:schemeClr val="bg2"/>
                </a:solidFill>
              </a:defRPr>
            </a:lvl1pPr>
          </a:lstStyle>
          <a:p>
            <a:r>
              <a:rPr lang="en-US"/>
              <a:t>Click to edit Master title style</a:t>
            </a:r>
            <a:endParaRPr lang="en-IE"/>
          </a:p>
        </p:txBody>
      </p:sp>
      <p:sp>
        <p:nvSpPr>
          <p:cNvPr id="3" name="Google Shape;91;p33">
            <a:extLst>
              <a:ext uri="{FF2B5EF4-FFF2-40B4-BE49-F238E27FC236}">
                <a16:creationId xmlns:a16="http://schemas.microsoft.com/office/drawing/2014/main" id="{A9F38C94-2545-ED67-4909-C5A475FCF803}"/>
              </a:ext>
            </a:extLst>
          </p:cNvPr>
          <p:cNvSpPr>
            <a:spLocks noGrp="1"/>
          </p:cNvSpPr>
          <p:nvPr>
            <p:ph type="pic" idx="2"/>
          </p:nvPr>
        </p:nvSpPr>
        <p:spPr>
          <a:xfrm>
            <a:off x="3538332" y="2197664"/>
            <a:ext cx="2461591" cy="1638158"/>
          </a:xfrm>
          <a:prstGeom prst="rect">
            <a:avLst/>
          </a:prstGeom>
          <a:solidFill>
            <a:schemeClr val="lt2"/>
          </a:solidFill>
          <a:ln>
            <a:noFill/>
          </a:ln>
        </p:spPr>
        <p:txBody>
          <a:bodyPr/>
          <a:lstStyle>
            <a:lvl1pPr marL="0" indent="0">
              <a:buNone/>
              <a:defRPr>
                <a:solidFill>
                  <a:schemeClr val="bg2"/>
                </a:solidFill>
              </a:defRPr>
            </a:lvl1pPr>
          </a:lstStyle>
          <a:p>
            <a:r>
              <a:rPr lang="en-US"/>
              <a:t>Click icon to add picture</a:t>
            </a:r>
            <a:endParaRPr lang="en-IE"/>
          </a:p>
        </p:txBody>
      </p:sp>
      <p:sp>
        <p:nvSpPr>
          <p:cNvPr id="10" name="Google Shape;95;p33">
            <a:extLst>
              <a:ext uri="{FF2B5EF4-FFF2-40B4-BE49-F238E27FC236}">
                <a16:creationId xmlns:a16="http://schemas.microsoft.com/office/drawing/2014/main" id="{45EC68E1-18F5-04CB-00B3-F8948F3B4F18}"/>
              </a:ext>
            </a:extLst>
          </p:cNvPr>
          <p:cNvSpPr>
            <a:spLocks noGrp="1"/>
          </p:cNvSpPr>
          <p:nvPr>
            <p:ph type="pic" idx="5"/>
          </p:nvPr>
        </p:nvSpPr>
        <p:spPr>
          <a:xfrm>
            <a:off x="6161035" y="2197663"/>
            <a:ext cx="2461593" cy="1638159"/>
          </a:xfrm>
          <a:prstGeom prst="rect">
            <a:avLst/>
          </a:prstGeom>
          <a:solidFill>
            <a:schemeClr val="lt2"/>
          </a:solidFill>
          <a:ln>
            <a:noFill/>
          </a:ln>
        </p:spPr>
        <p:txBody>
          <a:bodyPr/>
          <a:lstStyle>
            <a:lvl1pPr marL="0" indent="0">
              <a:buNone/>
              <a:defRPr>
                <a:solidFill>
                  <a:schemeClr val="bg2"/>
                </a:solidFill>
              </a:defRPr>
            </a:lvl1pPr>
          </a:lstStyle>
          <a:p>
            <a:r>
              <a:rPr lang="en-US"/>
              <a:t>Click icon to add picture</a:t>
            </a:r>
            <a:endParaRPr lang="en-IE"/>
          </a:p>
        </p:txBody>
      </p:sp>
      <p:sp>
        <p:nvSpPr>
          <p:cNvPr id="13" name="Text Placeholder 12">
            <a:extLst>
              <a:ext uri="{FF2B5EF4-FFF2-40B4-BE49-F238E27FC236}">
                <a16:creationId xmlns:a16="http://schemas.microsoft.com/office/drawing/2014/main" id="{00A4763F-1C9A-B628-1609-DA5C75C90FC9}"/>
              </a:ext>
            </a:extLst>
          </p:cNvPr>
          <p:cNvSpPr>
            <a:spLocks noGrp="1"/>
          </p:cNvSpPr>
          <p:nvPr>
            <p:ph type="body" sz="quarter" idx="10"/>
          </p:nvPr>
        </p:nvSpPr>
        <p:spPr>
          <a:xfrm>
            <a:off x="8802758" y="2197100"/>
            <a:ext cx="2519363" cy="1638300"/>
          </a:xfrm>
        </p:spPr>
        <p:txBody>
          <a:bodyPr/>
          <a:lstStyle>
            <a:lvl1pPr marL="0" indent="0">
              <a:buNone/>
              <a:defRPr>
                <a:solidFill>
                  <a:schemeClr val="bg1"/>
                </a:solidFill>
              </a:defRPr>
            </a:lvl1pPr>
            <a:lvl2pPr marL="457200" indent="0">
              <a:buNone/>
              <a:defRPr/>
            </a:lvl2pPr>
          </a:lstStyle>
          <a:p>
            <a:pPr lvl="0"/>
            <a:r>
              <a:rPr lang="en-US"/>
              <a:t>Click to edit Master text styles</a:t>
            </a:r>
          </a:p>
          <a:p>
            <a:pPr lvl="1"/>
            <a:r>
              <a:rPr lang="en-US"/>
              <a:t>Second level</a:t>
            </a:r>
          </a:p>
        </p:txBody>
      </p:sp>
      <p:sp>
        <p:nvSpPr>
          <p:cNvPr id="15" name="Google Shape;91;p33">
            <a:extLst>
              <a:ext uri="{FF2B5EF4-FFF2-40B4-BE49-F238E27FC236}">
                <a16:creationId xmlns:a16="http://schemas.microsoft.com/office/drawing/2014/main" id="{0AB5F208-A96D-CEBC-874F-7B719FD86FEB}"/>
              </a:ext>
            </a:extLst>
          </p:cNvPr>
          <p:cNvSpPr>
            <a:spLocks noGrp="1"/>
          </p:cNvSpPr>
          <p:nvPr>
            <p:ph type="pic" idx="11"/>
          </p:nvPr>
        </p:nvSpPr>
        <p:spPr>
          <a:xfrm>
            <a:off x="3538332" y="4031391"/>
            <a:ext cx="2461591" cy="1638158"/>
          </a:xfrm>
          <a:prstGeom prst="rect">
            <a:avLst/>
          </a:prstGeom>
          <a:solidFill>
            <a:schemeClr val="lt2"/>
          </a:solidFill>
          <a:ln>
            <a:noFill/>
          </a:ln>
        </p:spPr>
        <p:txBody>
          <a:bodyPr/>
          <a:lstStyle>
            <a:lvl1pPr marL="0" indent="0">
              <a:buNone/>
              <a:defRPr>
                <a:solidFill>
                  <a:schemeClr val="bg2"/>
                </a:solidFill>
              </a:defRPr>
            </a:lvl1pPr>
          </a:lstStyle>
          <a:p>
            <a:r>
              <a:rPr lang="en-US"/>
              <a:t>Click icon to add picture</a:t>
            </a:r>
            <a:endParaRPr lang="en-IE"/>
          </a:p>
        </p:txBody>
      </p:sp>
      <p:sp>
        <p:nvSpPr>
          <p:cNvPr id="17" name="Google Shape;95;p33">
            <a:extLst>
              <a:ext uri="{FF2B5EF4-FFF2-40B4-BE49-F238E27FC236}">
                <a16:creationId xmlns:a16="http://schemas.microsoft.com/office/drawing/2014/main" id="{0AC28D44-5B34-89F9-D8AB-62E99E380E36}"/>
              </a:ext>
            </a:extLst>
          </p:cNvPr>
          <p:cNvSpPr>
            <a:spLocks noGrp="1"/>
          </p:cNvSpPr>
          <p:nvPr>
            <p:ph type="pic" idx="13"/>
          </p:nvPr>
        </p:nvSpPr>
        <p:spPr>
          <a:xfrm>
            <a:off x="6161035" y="4031390"/>
            <a:ext cx="2461593" cy="1638159"/>
          </a:xfrm>
          <a:prstGeom prst="rect">
            <a:avLst/>
          </a:prstGeom>
          <a:solidFill>
            <a:schemeClr val="lt2"/>
          </a:solidFill>
          <a:ln>
            <a:noFill/>
          </a:ln>
        </p:spPr>
        <p:txBody>
          <a:bodyPr/>
          <a:lstStyle>
            <a:lvl1pPr marL="0" indent="0">
              <a:buNone/>
              <a:defRPr>
                <a:solidFill>
                  <a:schemeClr val="bg2"/>
                </a:solidFill>
              </a:defRPr>
            </a:lvl1pPr>
          </a:lstStyle>
          <a:p>
            <a:r>
              <a:rPr lang="en-US"/>
              <a:t>Click icon to add picture</a:t>
            </a:r>
            <a:endParaRPr lang="en-IE"/>
          </a:p>
        </p:txBody>
      </p:sp>
      <p:sp>
        <p:nvSpPr>
          <p:cNvPr id="18" name="Text Placeholder 12">
            <a:extLst>
              <a:ext uri="{FF2B5EF4-FFF2-40B4-BE49-F238E27FC236}">
                <a16:creationId xmlns:a16="http://schemas.microsoft.com/office/drawing/2014/main" id="{14095A4F-385F-CF4A-5E10-E3628D85F6C8}"/>
              </a:ext>
            </a:extLst>
          </p:cNvPr>
          <p:cNvSpPr>
            <a:spLocks noGrp="1"/>
          </p:cNvSpPr>
          <p:nvPr>
            <p:ph type="body" sz="quarter" idx="14"/>
          </p:nvPr>
        </p:nvSpPr>
        <p:spPr>
          <a:xfrm>
            <a:off x="8802758" y="4030827"/>
            <a:ext cx="2519363" cy="1638300"/>
          </a:xfrm>
        </p:spPr>
        <p:txBody>
          <a:bodyPr/>
          <a:lstStyle>
            <a:lvl1pPr marL="0" indent="0">
              <a:buNone/>
              <a:defRPr>
                <a:solidFill>
                  <a:schemeClr val="bg1"/>
                </a:solidFill>
              </a:defRPr>
            </a:lvl1pPr>
            <a:lvl2pPr marL="457200" indent="0">
              <a:buNone/>
              <a:defRPr/>
            </a:lvl2pPr>
          </a:lstStyle>
          <a:p>
            <a:pPr lvl="0"/>
            <a:r>
              <a:rPr lang="en-US"/>
              <a:t>Click to edit Master text styles</a:t>
            </a:r>
          </a:p>
          <a:p>
            <a:pPr lvl="1"/>
            <a:r>
              <a:rPr lang="en-US"/>
              <a:t>Second level</a:t>
            </a:r>
          </a:p>
        </p:txBody>
      </p:sp>
      <p:sp>
        <p:nvSpPr>
          <p:cNvPr id="4" name="Text Placeholder 12">
            <a:extLst>
              <a:ext uri="{FF2B5EF4-FFF2-40B4-BE49-F238E27FC236}">
                <a16:creationId xmlns:a16="http://schemas.microsoft.com/office/drawing/2014/main" id="{092A6C90-A6CE-C107-4350-7906F5FDD7FC}"/>
              </a:ext>
            </a:extLst>
          </p:cNvPr>
          <p:cNvSpPr>
            <a:spLocks noGrp="1"/>
          </p:cNvSpPr>
          <p:nvPr>
            <p:ph type="body" sz="quarter" idx="15"/>
          </p:nvPr>
        </p:nvSpPr>
        <p:spPr>
          <a:xfrm>
            <a:off x="838839" y="2197100"/>
            <a:ext cx="2519363" cy="1638300"/>
          </a:xfrm>
        </p:spPr>
        <p:txBody>
          <a:bodyPr/>
          <a:lstStyle>
            <a:lvl1pPr marL="0" indent="0">
              <a:buNone/>
              <a:defRPr>
                <a:solidFill>
                  <a:schemeClr val="bg1"/>
                </a:solidFill>
              </a:defRPr>
            </a:lvl1pPr>
            <a:lvl2pPr marL="457200" indent="0">
              <a:buNone/>
              <a:defRPr/>
            </a:lvl2pPr>
          </a:lstStyle>
          <a:p>
            <a:pPr lvl="0"/>
            <a:r>
              <a:rPr lang="en-US"/>
              <a:t>Click to edit Master text styles</a:t>
            </a:r>
          </a:p>
          <a:p>
            <a:pPr lvl="1"/>
            <a:r>
              <a:rPr lang="en-US"/>
              <a:t>Second level</a:t>
            </a:r>
          </a:p>
        </p:txBody>
      </p:sp>
      <p:sp>
        <p:nvSpPr>
          <p:cNvPr id="6" name="Text Placeholder 12">
            <a:extLst>
              <a:ext uri="{FF2B5EF4-FFF2-40B4-BE49-F238E27FC236}">
                <a16:creationId xmlns:a16="http://schemas.microsoft.com/office/drawing/2014/main" id="{FA45C4F8-1803-A72B-10DF-5927ABF6E406}"/>
              </a:ext>
            </a:extLst>
          </p:cNvPr>
          <p:cNvSpPr>
            <a:spLocks noGrp="1"/>
          </p:cNvSpPr>
          <p:nvPr>
            <p:ph type="body" sz="quarter" idx="16"/>
          </p:nvPr>
        </p:nvSpPr>
        <p:spPr>
          <a:xfrm>
            <a:off x="838839" y="4030827"/>
            <a:ext cx="2519363" cy="1638300"/>
          </a:xfrm>
        </p:spPr>
        <p:txBody>
          <a:bodyPr/>
          <a:lstStyle>
            <a:lvl1pPr marL="0" indent="0">
              <a:buNone/>
              <a:defRPr>
                <a:solidFill>
                  <a:schemeClr val="bg1"/>
                </a:solidFill>
              </a:defRPr>
            </a:lvl1pPr>
            <a:lvl2pPr marL="457200" indent="0">
              <a:buNone/>
              <a:defRPr/>
            </a:lvl2pPr>
          </a:lstStyle>
          <a:p>
            <a:pPr lvl="0"/>
            <a:r>
              <a:rPr lang="en-US"/>
              <a:t>Click to edit Master text styles</a:t>
            </a:r>
          </a:p>
          <a:p>
            <a:pPr lvl="1"/>
            <a:r>
              <a:rPr lang="en-US"/>
              <a:t>Second level</a:t>
            </a:r>
          </a:p>
        </p:txBody>
      </p:sp>
      <p:sp>
        <p:nvSpPr>
          <p:cNvPr id="8" name="Slide Number Placeholder 5">
            <a:extLst>
              <a:ext uri="{FF2B5EF4-FFF2-40B4-BE49-F238E27FC236}">
                <a16:creationId xmlns:a16="http://schemas.microsoft.com/office/drawing/2014/main" id="{8F9C7B51-3F16-5ABF-3BE2-AA17BD10DB6C}"/>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bg1"/>
                </a:solidFill>
                <a:latin typeface="+mn-lt"/>
              </a:defRPr>
            </a:lvl1pPr>
          </a:lstStyle>
          <a:p>
            <a:pPr algn="l"/>
            <a:fld id="{768364BB-9B21-4D29-A19C-C6410F652861}" type="slidenum">
              <a:rPr lang="en-IE" smtClean="0"/>
              <a:pPr algn="l"/>
              <a:t>‹#›</a:t>
            </a:fld>
            <a:endParaRPr lang="en-IE"/>
          </a:p>
        </p:txBody>
      </p:sp>
      <p:sp>
        <p:nvSpPr>
          <p:cNvPr id="7" name="Footer Placeholder 8">
            <a:extLst>
              <a:ext uri="{FF2B5EF4-FFF2-40B4-BE49-F238E27FC236}">
                <a16:creationId xmlns:a16="http://schemas.microsoft.com/office/drawing/2014/main" id="{F256C38A-CD2B-89BF-A117-9ED92151C6AD}"/>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bg1"/>
                </a:solidFill>
                <a:latin typeface="+mn-lt"/>
              </a:defRPr>
            </a:lvl1pPr>
          </a:lstStyle>
          <a:p>
            <a:endParaRPr lang="en-IE"/>
          </a:p>
        </p:txBody>
      </p:sp>
    </p:spTree>
    <p:extLst>
      <p:ext uri="{BB962C8B-B14F-4D97-AF65-F5344CB8AC3E}">
        <p14:creationId xmlns:p14="http://schemas.microsoft.com/office/powerpoint/2010/main" val="3044866146"/>
      </p:ext>
    </p:extLst>
  </p:cSld>
  <p:clrMapOvr>
    <a:overrideClrMapping bg1="dk1" tx1="lt1" bg2="dk2" tx2="lt2" accent1="accent1" accent2="accent2" accent3="accent3" accent4="accent4" accent5="accent5" accent6="accent6" hlink="hlink" folHlink="folHlink"/>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text and big photo">
    <p:spTree>
      <p:nvGrpSpPr>
        <p:cNvPr id="1" name=""/>
        <p:cNvGrpSpPr/>
        <p:nvPr/>
      </p:nvGrpSpPr>
      <p:grpSpPr>
        <a:xfrm>
          <a:off x="0" y="0"/>
          <a:ext cx="0" cy="0"/>
          <a:chOff x="0" y="0"/>
          <a:chExt cx="0" cy="0"/>
        </a:xfrm>
      </p:grpSpPr>
      <p:sp>
        <p:nvSpPr>
          <p:cNvPr id="3" name="Google Shape;72;p30">
            <a:extLst>
              <a:ext uri="{FF2B5EF4-FFF2-40B4-BE49-F238E27FC236}">
                <a16:creationId xmlns:a16="http://schemas.microsoft.com/office/drawing/2014/main" id="{252B282C-4F3C-02C6-86A1-F51B8A650847}"/>
              </a:ext>
            </a:extLst>
          </p:cNvPr>
          <p:cNvSpPr>
            <a:spLocks noGrp="1"/>
          </p:cNvSpPr>
          <p:nvPr>
            <p:ph type="pic" idx="2"/>
          </p:nvPr>
        </p:nvSpPr>
        <p:spPr>
          <a:xfrm>
            <a:off x="0" y="1"/>
            <a:ext cx="5388429" cy="6857999"/>
          </a:xfrm>
          <a:prstGeom prst="rect">
            <a:avLst/>
          </a:prstGeom>
          <a:solidFill>
            <a:schemeClr val="lt2"/>
          </a:solidFill>
          <a:ln w="28575" cap="flat" cmpd="sng">
            <a:noFill/>
            <a:prstDash val="solid"/>
            <a:round/>
            <a:headEnd type="none" w="sm" len="sm"/>
            <a:tailEnd type="none" w="sm" len="sm"/>
          </a:ln>
        </p:spPr>
        <p:txBody>
          <a:bodyPr/>
          <a:lstStyle>
            <a:lvl1pPr marL="0" indent="0">
              <a:buNone/>
              <a:defRPr>
                <a:solidFill>
                  <a:schemeClr val="tx2"/>
                </a:solidFill>
              </a:defRPr>
            </a:lvl1pPr>
          </a:lstStyle>
          <a:p>
            <a:r>
              <a:rPr lang="en-US"/>
              <a:t>Click icon to add picture</a:t>
            </a:r>
            <a:endParaRPr lang="en-IE"/>
          </a:p>
        </p:txBody>
      </p:sp>
      <p:sp>
        <p:nvSpPr>
          <p:cNvPr id="2" name="Title 1">
            <a:extLst>
              <a:ext uri="{FF2B5EF4-FFF2-40B4-BE49-F238E27FC236}">
                <a16:creationId xmlns:a16="http://schemas.microsoft.com/office/drawing/2014/main" id="{9120F1C0-2CE9-2640-8D54-464A0BF69C2C}"/>
              </a:ext>
            </a:extLst>
          </p:cNvPr>
          <p:cNvSpPr>
            <a:spLocks noGrp="1"/>
          </p:cNvSpPr>
          <p:nvPr>
            <p:ph type="title"/>
          </p:nvPr>
        </p:nvSpPr>
        <p:spPr>
          <a:xfrm>
            <a:off x="3766457" y="589047"/>
            <a:ext cx="7587343" cy="717240"/>
          </a:xfrm>
          <a:solidFill>
            <a:schemeClr val="bg1"/>
          </a:solidFill>
        </p:spPr>
        <p:txBody>
          <a:bodyPr>
            <a:noAutofit/>
          </a:bodyPr>
          <a:lstStyle>
            <a:lvl1pPr>
              <a:defRPr sz="4400"/>
            </a:lvl1pPr>
          </a:lstStyle>
          <a:p>
            <a:r>
              <a:rPr lang="en-US"/>
              <a:t>Click to edit Master title style</a:t>
            </a:r>
            <a:endParaRPr lang="en-IE"/>
          </a:p>
        </p:txBody>
      </p:sp>
      <p:sp>
        <p:nvSpPr>
          <p:cNvPr id="5" name="Content Placeholder 2">
            <a:extLst>
              <a:ext uri="{FF2B5EF4-FFF2-40B4-BE49-F238E27FC236}">
                <a16:creationId xmlns:a16="http://schemas.microsoft.com/office/drawing/2014/main" id="{303EC882-6BB1-D514-72D9-A7D3FAE8C698}"/>
              </a:ext>
            </a:extLst>
          </p:cNvPr>
          <p:cNvSpPr>
            <a:spLocks noGrp="1"/>
          </p:cNvSpPr>
          <p:nvPr>
            <p:ph sz="half" idx="15"/>
          </p:nvPr>
        </p:nvSpPr>
        <p:spPr>
          <a:xfrm>
            <a:off x="3766457" y="1895333"/>
            <a:ext cx="7587342" cy="3845577"/>
          </a:xfrm>
          <a:solidFill>
            <a:schemeClr val="bg1"/>
          </a:solidFill>
        </p:spPr>
        <p:txBody>
          <a:bodyPr>
            <a:noAutofit/>
          </a:bodyPr>
          <a:lstStyle>
            <a:lvl1pPr>
              <a:defRPr sz="2000"/>
            </a:lvl1pPr>
          </a:lstStyle>
          <a:p>
            <a:pPr lvl="0"/>
            <a:r>
              <a:rPr lang="en-US"/>
              <a:t>Click to edit Master text styles</a:t>
            </a:r>
          </a:p>
        </p:txBody>
      </p:sp>
      <p:sp>
        <p:nvSpPr>
          <p:cNvPr id="6" name="Footer Placeholder 8">
            <a:extLst>
              <a:ext uri="{FF2B5EF4-FFF2-40B4-BE49-F238E27FC236}">
                <a16:creationId xmlns:a16="http://schemas.microsoft.com/office/drawing/2014/main" id="{E7AFEC3F-1C21-3132-B967-9F0F25A5601F}"/>
              </a:ext>
            </a:extLst>
          </p:cNvPr>
          <p:cNvSpPr>
            <a:spLocks noGrp="1"/>
          </p:cNvSpPr>
          <p:nvPr>
            <p:ph type="ftr" sz="quarter" idx="3"/>
          </p:nvPr>
        </p:nvSpPr>
        <p:spPr>
          <a:xfrm>
            <a:off x="5502728" y="6268953"/>
            <a:ext cx="4114800" cy="365125"/>
          </a:xfrm>
          <a:prstGeom prst="rect">
            <a:avLst/>
          </a:prstGeom>
        </p:spPr>
        <p:txBody>
          <a:bodyPr vert="horz" lIns="91440" tIns="45720" rIns="91440" bIns="45720" rtlCol="0" anchor="ctr"/>
          <a:lstStyle>
            <a:lvl1pPr algn="ctr">
              <a:defRPr sz="1000">
                <a:solidFill>
                  <a:schemeClr val="tx1">
                    <a:tint val="82000"/>
                  </a:schemeClr>
                </a:solidFill>
              </a:defRPr>
            </a:lvl1pPr>
          </a:lstStyle>
          <a:p>
            <a:endParaRPr lang="en-IE"/>
          </a:p>
        </p:txBody>
      </p:sp>
    </p:spTree>
    <p:extLst>
      <p:ext uri="{BB962C8B-B14F-4D97-AF65-F5344CB8AC3E}">
        <p14:creationId xmlns:p14="http://schemas.microsoft.com/office/powerpoint/2010/main" val="388120706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text and big photo coloured title 1">
    <p:spTree>
      <p:nvGrpSpPr>
        <p:cNvPr id="1" name=""/>
        <p:cNvGrpSpPr/>
        <p:nvPr/>
      </p:nvGrpSpPr>
      <p:grpSpPr>
        <a:xfrm>
          <a:off x="0" y="0"/>
          <a:ext cx="0" cy="0"/>
          <a:chOff x="0" y="0"/>
          <a:chExt cx="0" cy="0"/>
        </a:xfrm>
      </p:grpSpPr>
      <p:sp>
        <p:nvSpPr>
          <p:cNvPr id="3" name="Google Shape;72;p30">
            <a:extLst>
              <a:ext uri="{FF2B5EF4-FFF2-40B4-BE49-F238E27FC236}">
                <a16:creationId xmlns:a16="http://schemas.microsoft.com/office/drawing/2014/main" id="{252B282C-4F3C-02C6-86A1-F51B8A650847}"/>
              </a:ext>
            </a:extLst>
          </p:cNvPr>
          <p:cNvSpPr>
            <a:spLocks noGrp="1"/>
          </p:cNvSpPr>
          <p:nvPr>
            <p:ph type="pic" idx="2"/>
          </p:nvPr>
        </p:nvSpPr>
        <p:spPr>
          <a:xfrm>
            <a:off x="0" y="1"/>
            <a:ext cx="5388429" cy="6857999"/>
          </a:xfrm>
          <a:prstGeom prst="rect">
            <a:avLst/>
          </a:prstGeom>
          <a:solidFill>
            <a:schemeClr val="lt2"/>
          </a:solidFill>
          <a:ln w="28575" cap="flat" cmpd="sng">
            <a:noFill/>
            <a:prstDash val="solid"/>
            <a:round/>
            <a:headEnd type="none" w="sm" len="sm"/>
            <a:tailEnd type="none" w="sm" len="sm"/>
          </a:ln>
        </p:spPr>
        <p:txBody>
          <a:bodyPr/>
          <a:lstStyle>
            <a:lvl1pPr marL="0" indent="0">
              <a:buNone/>
              <a:defRPr>
                <a:solidFill>
                  <a:schemeClr val="tx2"/>
                </a:solidFill>
              </a:defRPr>
            </a:lvl1pPr>
          </a:lstStyle>
          <a:p>
            <a:r>
              <a:rPr lang="en-US"/>
              <a:t>Click icon to add picture</a:t>
            </a:r>
            <a:endParaRPr lang="en-IE"/>
          </a:p>
        </p:txBody>
      </p:sp>
      <p:sp>
        <p:nvSpPr>
          <p:cNvPr id="6" name="Content Placeholder 2">
            <a:extLst>
              <a:ext uri="{FF2B5EF4-FFF2-40B4-BE49-F238E27FC236}">
                <a16:creationId xmlns:a16="http://schemas.microsoft.com/office/drawing/2014/main" id="{E2F83483-47D9-4712-A8D7-6CBF61775821}"/>
              </a:ext>
            </a:extLst>
          </p:cNvPr>
          <p:cNvSpPr>
            <a:spLocks noGrp="1"/>
          </p:cNvSpPr>
          <p:nvPr>
            <p:ph sz="half" idx="16" hasCustomPrompt="1"/>
          </p:nvPr>
        </p:nvSpPr>
        <p:spPr>
          <a:xfrm>
            <a:off x="125185" y="6162533"/>
            <a:ext cx="6090558" cy="390667"/>
          </a:xfrm>
          <a:solidFill>
            <a:schemeClr val="bg1"/>
          </a:solidFill>
        </p:spPr>
        <p:txBody>
          <a:bodyPr anchor="ctr">
            <a:noAutofit/>
          </a:bodyPr>
          <a:lstStyle>
            <a:lvl1pPr marL="0" indent="0">
              <a:buNone/>
              <a:defRPr sz="1800" i="1"/>
            </a:lvl1pPr>
          </a:lstStyle>
          <a:p>
            <a:pPr lvl="0"/>
            <a:r>
              <a:rPr lang="en-US"/>
              <a:t>Click to edit Master text styles (caption)</a:t>
            </a:r>
          </a:p>
        </p:txBody>
      </p:sp>
      <p:sp>
        <p:nvSpPr>
          <p:cNvPr id="2" name="Title 1">
            <a:extLst>
              <a:ext uri="{FF2B5EF4-FFF2-40B4-BE49-F238E27FC236}">
                <a16:creationId xmlns:a16="http://schemas.microsoft.com/office/drawing/2014/main" id="{9120F1C0-2CE9-2640-8D54-464A0BF69C2C}"/>
              </a:ext>
            </a:extLst>
          </p:cNvPr>
          <p:cNvSpPr>
            <a:spLocks noGrp="1"/>
          </p:cNvSpPr>
          <p:nvPr>
            <p:ph type="title"/>
          </p:nvPr>
        </p:nvSpPr>
        <p:spPr>
          <a:xfrm>
            <a:off x="6215743" y="589047"/>
            <a:ext cx="5138057" cy="717240"/>
          </a:xfrm>
          <a:solidFill>
            <a:schemeClr val="bg1"/>
          </a:solidFill>
        </p:spPr>
        <p:txBody>
          <a:bodyPr lIns="72000" tIns="72000" rIns="72000" bIns="72000">
            <a:noAutofit/>
          </a:bodyPr>
          <a:lstStyle>
            <a:lvl1pPr>
              <a:defRPr sz="4400">
                <a:solidFill>
                  <a:schemeClr val="bg1"/>
                </a:solidFill>
                <a:highlight>
                  <a:srgbClr val="003399"/>
                </a:highlight>
              </a:defRPr>
            </a:lvl1pPr>
          </a:lstStyle>
          <a:p>
            <a:r>
              <a:rPr lang="en-US"/>
              <a:t>Click to edit Master title style</a:t>
            </a:r>
            <a:endParaRPr lang="en-IE"/>
          </a:p>
        </p:txBody>
      </p:sp>
      <p:sp>
        <p:nvSpPr>
          <p:cNvPr id="5" name="Content Placeholder 2">
            <a:extLst>
              <a:ext uri="{FF2B5EF4-FFF2-40B4-BE49-F238E27FC236}">
                <a16:creationId xmlns:a16="http://schemas.microsoft.com/office/drawing/2014/main" id="{303EC882-6BB1-D514-72D9-A7D3FAE8C698}"/>
              </a:ext>
            </a:extLst>
          </p:cNvPr>
          <p:cNvSpPr>
            <a:spLocks noGrp="1"/>
          </p:cNvSpPr>
          <p:nvPr>
            <p:ph sz="half" idx="15"/>
          </p:nvPr>
        </p:nvSpPr>
        <p:spPr>
          <a:xfrm>
            <a:off x="6215743" y="1895333"/>
            <a:ext cx="5138056" cy="3845577"/>
          </a:xfrm>
          <a:solidFill>
            <a:schemeClr val="bg1"/>
          </a:solidFill>
        </p:spPr>
        <p:txBody>
          <a:bodyPr>
            <a:noAutofit/>
          </a:bodyPr>
          <a:lstStyle>
            <a:lvl1pPr marL="0" indent="0">
              <a:buClr>
                <a:schemeClr val="tx2"/>
              </a:buClr>
              <a:buSzPct val="150000"/>
              <a:buFont typeface="Arial" panose="020B0604020202020204" pitchFamily="34" charset="0"/>
              <a:buNone/>
              <a:defRPr sz="200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848523970"/>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text and big photo coloured title 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2F035CA-6728-7746-C9FC-81382094BF06}"/>
              </a:ext>
            </a:extLst>
          </p:cNvPr>
          <p:cNvSpPr/>
          <p:nvPr/>
        </p:nvSpPr>
        <p:spPr>
          <a:xfrm>
            <a:off x="5388429" y="0"/>
            <a:ext cx="6803571" cy="6857999"/>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3" name="Google Shape;72;p30">
            <a:extLst>
              <a:ext uri="{FF2B5EF4-FFF2-40B4-BE49-F238E27FC236}">
                <a16:creationId xmlns:a16="http://schemas.microsoft.com/office/drawing/2014/main" id="{252B282C-4F3C-02C6-86A1-F51B8A650847}"/>
              </a:ext>
            </a:extLst>
          </p:cNvPr>
          <p:cNvSpPr>
            <a:spLocks noGrp="1"/>
          </p:cNvSpPr>
          <p:nvPr>
            <p:ph type="pic" idx="2"/>
          </p:nvPr>
        </p:nvSpPr>
        <p:spPr>
          <a:xfrm>
            <a:off x="0" y="1"/>
            <a:ext cx="5388429" cy="6857999"/>
          </a:xfrm>
          <a:prstGeom prst="rect">
            <a:avLst/>
          </a:prstGeom>
          <a:solidFill>
            <a:schemeClr val="lt2"/>
          </a:solidFill>
          <a:ln w="28575" cap="flat" cmpd="sng">
            <a:noFill/>
            <a:prstDash val="solid"/>
            <a:round/>
            <a:headEnd type="none" w="sm" len="sm"/>
            <a:tailEnd type="none" w="sm" len="sm"/>
          </a:ln>
        </p:spPr>
        <p:txBody>
          <a:bodyPr/>
          <a:lstStyle>
            <a:lvl1pPr marL="0" indent="0">
              <a:buNone/>
              <a:defRPr>
                <a:solidFill>
                  <a:schemeClr val="tx2"/>
                </a:solidFill>
              </a:defRPr>
            </a:lvl1pPr>
          </a:lstStyle>
          <a:p>
            <a:r>
              <a:rPr lang="en-US"/>
              <a:t>Click icon to add picture</a:t>
            </a:r>
            <a:endParaRPr lang="en-IE"/>
          </a:p>
        </p:txBody>
      </p:sp>
      <p:sp>
        <p:nvSpPr>
          <p:cNvPr id="8" name="Content Placeholder 2">
            <a:extLst>
              <a:ext uri="{FF2B5EF4-FFF2-40B4-BE49-F238E27FC236}">
                <a16:creationId xmlns:a16="http://schemas.microsoft.com/office/drawing/2014/main" id="{4DE701F0-97E6-7792-DA18-AD6E08BC874A}"/>
              </a:ext>
            </a:extLst>
          </p:cNvPr>
          <p:cNvSpPr>
            <a:spLocks noGrp="1"/>
          </p:cNvSpPr>
          <p:nvPr>
            <p:ph sz="half" idx="16" hasCustomPrompt="1"/>
          </p:nvPr>
        </p:nvSpPr>
        <p:spPr>
          <a:xfrm>
            <a:off x="125185" y="6162533"/>
            <a:ext cx="6090558" cy="390667"/>
          </a:xfrm>
          <a:solidFill>
            <a:schemeClr val="bg1"/>
          </a:solidFill>
        </p:spPr>
        <p:txBody>
          <a:bodyPr anchor="ctr">
            <a:noAutofit/>
          </a:bodyPr>
          <a:lstStyle>
            <a:lvl1pPr marL="0" indent="0">
              <a:buNone/>
              <a:defRPr sz="1800" i="1"/>
            </a:lvl1pPr>
          </a:lstStyle>
          <a:p>
            <a:pPr lvl="0"/>
            <a:r>
              <a:rPr lang="en-US"/>
              <a:t>Click to edit Master text styles (caption)</a:t>
            </a:r>
          </a:p>
        </p:txBody>
      </p:sp>
      <p:sp>
        <p:nvSpPr>
          <p:cNvPr id="2" name="Title 1">
            <a:extLst>
              <a:ext uri="{FF2B5EF4-FFF2-40B4-BE49-F238E27FC236}">
                <a16:creationId xmlns:a16="http://schemas.microsoft.com/office/drawing/2014/main" id="{9120F1C0-2CE9-2640-8D54-464A0BF69C2C}"/>
              </a:ext>
            </a:extLst>
          </p:cNvPr>
          <p:cNvSpPr>
            <a:spLocks noGrp="1"/>
          </p:cNvSpPr>
          <p:nvPr>
            <p:ph type="title"/>
          </p:nvPr>
        </p:nvSpPr>
        <p:spPr>
          <a:xfrm>
            <a:off x="6215743" y="589046"/>
            <a:ext cx="5138057" cy="1000267"/>
          </a:xfrm>
          <a:noFill/>
        </p:spPr>
        <p:txBody>
          <a:bodyPr lIns="72000" tIns="72000" rIns="72000" bIns="72000">
            <a:noAutofit/>
          </a:bodyPr>
          <a:lstStyle>
            <a:lvl1pPr>
              <a:defRPr sz="4400">
                <a:solidFill>
                  <a:schemeClr val="tx2"/>
                </a:solidFill>
                <a:highlight>
                  <a:srgbClr val="FFD34E"/>
                </a:highlight>
              </a:defRPr>
            </a:lvl1pPr>
          </a:lstStyle>
          <a:p>
            <a:r>
              <a:rPr lang="en-US"/>
              <a:t>Click to edit Master title style</a:t>
            </a:r>
            <a:endParaRPr lang="en-IE"/>
          </a:p>
        </p:txBody>
      </p:sp>
      <p:sp>
        <p:nvSpPr>
          <p:cNvPr id="5" name="Content Placeholder 2">
            <a:extLst>
              <a:ext uri="{FF2B5EF4-FFF2-40B4-BE49-F238E27FC236}">
                <a16:creationId xmlns:a16="http://schemas.microsoft.com/office/drawing/2014/main" id="{303EC882-6BB1-D514-72D9-A7D3FAE8C698}"/>
              </a:ext>
            </a:extLst>
          </p:cNvPr>
          <p:cNvSpPr>
            <a:spLocks noGrp="1"/>
          </p:cNvSpPr>
          <p:nvPr>
            <p:ph sz="half" idx="15"/>
          </p:nvPr>
        </p:nvSpPr>
        <p:spPr>
          <a:xfrm>
            <a:off x="6215743" y="1895333"/>
            <a:ext cx="5138056" cy="3845577"/>
          </a:xfrm>
          <a:noFill/>
        </p:spPr>
        <p:txBody>
          <a:bodyPr>
            <a:noAutofit/>
          </a:bodyPr>
          <a:lstStyle>
            <a:lvl1pPr marL="0" indent="0">
              <a:buClr>
                <a:schemeClr val="bg1"/>
              </a:buClr>
              <a:buSzPct val="150000"/>
              <a:buFont typeface="Arial" panose="020B0604020202020204" pitchFamily="34" charset="0"/>
              <a:buNone/>
              <a:defRPr sz="2000">
                <a:solidFill>
                  <a:schemeClr val="bg1"/>
                </a:solidFill>
              </a:defRPr>
            </a:lvl1pPr>
          </a:lstStyle>
          <a:p>
            <a:pPr lvl="0"/>
            <a:r>
              <a:rPr lang="en-US"/>
              <a:t>Click to edit Master text styles</a:t>
            </a:r>
          </a:p>
        </p:txBody>
      </p:sp>
      <p:pic>
        <p:nvPicPr>
          <p:cNvPr id="6" name="Picture 5" descr="A blue flag with yellow stars and stripes&#10;&#10;Description automatically generated">
            <a:extLst>
              <a:ext uri="{FF2B5EF4-FFF2-40B4-BE49-F238E27FC236}">
                <a16:creationId xmlns:a16="http://schemas.microsoft.com/office/drawing/2014/main" id="{F07C9B7E-A9F7-E74E-8B7F-3BB737CA3989}"/>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pic>
        <p:nvPicPr>
          <p:cNvPr id="9" name="Picture 8" descr="A blue flag with yellow stars and stripes&#10;&#10;Description automatically generated">
            <a:extLst>
              <a:ext uri="{FF2B5EF4-FFF2-40B4-BE49-F238E27FC236}">
                <a16:creationId xmlns:a16="http://schemas.microsoft.com/office/drawing/2014/main" id="{B7786630-3DC2-B1C3-65DD-397E44619752}"/>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spTree>
    <p:extLst>
      <p:ext uri="{BB962C8B-B14F-4D97-AF65-F5344CB8AC3E}">
        <p14:creationId xmlns:p14="http://schemas.microsoft.com/office/powerpoint/2010/main" val="106887763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text in 2 columns and big photo">
    <p:spTree>
      <p:nvGrpSpPr>
        <p:cNvPr id="1" name=""/>
        <p:cNvGrpSpPr/>
        <p:nvPr/>
      </p:nvGrpSpPr>
      <p:grpSpPr>
        <a:xfrm>
          <a:off x="0" y="0"/>
          <a:ext cx="0" cy="0"/>
          <a:chOff x="0" y="0"/>
          <a:chExt cx="0" cy="0"/>
        </a:xfrm>
      </p:grpSpPr>
      <p:sp>
        <p:nvSpPr>
          <p:cNvPr id="3" name="Google Shape;72;p30">
            <a:extLst>
              <a:ext uri="{FF2B5EF4-FFF2-40B4-BE49-F238E27FC236}">
                <a16:creationId xmlns:a16="http://schemas.microsoft.com/office/drawing/2014/main" id="{252B282C-4F3C-02C6-86A1-F51B8A650847}"/>
              </a:ext>
            </a:extLst>
          </p:cNvPr>
          <p:cNvSpPr>
            <a:spLocks noGrp="1"/>
          </p:cNvSpPr>
          <p:nvPr>
            <p:ph type="pic" idx="2"/>
          </p:nvPr>
        </p:nvSpPr>
        <p:spPr>
          <a:xfrm>
            <a:off x="7773642" y="0"/>
            <a:ext cx="4418358" cy="6857999"/>
          </a:xfrm>
          <a:prstGeom prst="rect">
            <a:avLst/>
          </a:prstGeom>
          <a:solidFill>
            <a:schemeClr val="lt2"/>
          </a:solidFill>
          <a:ln w="28575" cap="flat" cmpd="sng">
            <a:noFill/>
            <a:prstDash val="solid"/>
            <a:round/>
            <a:headEnd type="none" w="sm" len="sm"/>
            <a:tailEnd type="none" w="sm" len="sm"/>
          </a:ln>
        </p:spPr>
        <p:txBody>
          <a:bodyPr/>
          <a:lstStyle>
            <a:lvl1pPr marL="0" indent="0">
              <a:buNone/>
              <a:defRPr>
                <a:solidFill>
                  <a:schemeClr val="tx2"/>
                </a:solidFill>
              </a:defRPr>
            </a:lvl1pPr>
          </a:lstStyle>
          <a:p>
            <a:r>
              <a:rPr lang="en-US"/>
              <a:t>Click icon to add picture</a:t>
            </a:r>
            <a:endParaRPr lang="en-IE"/>
          </a:p>
        </p:txBody>
      </p:sp>
      <p:sp>
        <p:nvSpPr>
          <p:cNvPr id="9" name="Title 1">
            <a:extLst>
              <a:ext uri="{FF2B5EF4-FFF2-40B4-BE49-F238E27FC236}">
                <a16:creationId xmlns:a16="http://schemas.microsoft.com/office/drawing/2014/main" id="{278936A4-CDCB-C345-F71F-92F2A35F2AF4}"/>
              </a:ext>
            </a:extLst>
          </p:cNvPr>
          <p:cNvSpPr>
            <a:spLocks noGrp="1"/>
          </p:cNvSpPr>
          <p:nvPr>
            <p:ph type="title"/>
          </p:nvPr>
        </p:nvSpPr>
        <p:spPr>
          <a:xfrm>
            <a:off x="838200" y="461067"/>
            <a:ext cx="7915275" cy="717240"/>
          </a:xfrm>
          <a:solidFill>
            <a:schemeClr val="bg1"/>
          </a:solidFill>
        </p:spPr>
        <p:txBody>
          <a:bodyPr>
            <a:noAutofit/>
          </a:bodyPr>
          <a:lstStyle>
            <a:lvl1pPr>
              <a:defRPr sz="4400"/>
            </a:lvl1pPr>
          </a:lstStyle>
          <a:p>
            <a:r>
              <a:rPr lang="en-US"/>
              <a:t>Click to edit Master title style</a:t>
            </a:r>
            <a:endParaRPr lang="en-IE"/>
          </a:p>
        </p:txBody>
      </p:sp>
      <p:sp>
        <p:nvSpPr>
          <p:cNvPr id="6" name="Content Placeholder 2">
            <a:extLst>
              <a:ext uri="{FF2B5EF4-FFF2-40B4-BE49-F238E27FC236}">
                <a16:creationId xmlns:a16="http://schemas.microsoft.com/office/drawing/2014/main" id="{BFE590DB-1C31-60F0-D6F8-A1706796115D}"/>
              </a:ext>
            </a:extLst>
          </p:cNvPr>
          <p:cNvSpPr>
            <a:spLocks noGrp="1"/>
          </p:cNvSpPr>
          <p:nvPr>
            <p:ph sz="half" idx="13"/>
          </p:nvPr>
        </p:nvSpPr>
        <p:spPr>
          <a:xfrm>
            <a:off x="838200" y="1833753"/>
            <a:ext cx="2974761" cy="3638550"/>
          </a:xfrm>
          <a:noFill/>
        </p:spPr>
        <p:txBody>
          <a:bodyPr>
            <a:noAutofit/>
          </a:bodyPr>
          <a:lstStyle>
            <a:lvl1pPr marL="0" indent="0">
              <a:buNone/>
              <a:defRPr sz="2000">
                <a:solidFill>
                  <a:schemeClr val="tx1"/>
                </a:solidFill>
              </a:defRPr>
            </a:lvl1pPr>
          </a:lstStyle>
          <a:p>
            <a:pPr lvl="0"/>
            <a:r>
              <a:rPr lang="en-US"/>
              <a:t>Click to edit Master text styles</a:t>
            </a:r>
          </a:p>
        </p:txBody>
      </p:sp>
      <p:sp>
        <p:nvSpPr>
          <p:cNvPr id="4" name="Content Placeholder 2">
            <a:extLst>
              <a:ext uri="{FF2B5EF4-FFF2-40B4-BE49-F238E27FC236}">
                <a16:creationId xmlns:a16="http://schemas.microsoft.com/office/drawing/2014/main" id="{094C5D68-6EAE-4A7A-7185-241C6CF3B9BB}"/>
              </a:ext>
            </a:extLst>
          </p:cNvPr>
          <p:cNvSpPr>
            <a:spLocks noGrp="1"/>
          </p:cNvSpPr>
          <p:nvPr>
            <p:ph sz="half" idx="12"/>
          </p:nvPr>
        </p:nvSpPr>
        <p:spPr>
          <a:xfrm>
            <a:off x="4305921" y="1833753"/>
            <a:ext cx="2974761" cy="3638550"/>
          </a:xfrm>
          <a:noFill/>
        </p:spPr>
        <p:txBody>
          <a:bodyPr>
            <a:noAutofit/>
          </a:bodyPr>
          <a:lstStyle>
            <a:lvl1pPr marL="0" indent="0">
              <a:buNone/>
              <a:defRPr sz="2000">
                <a:solidFill>
                  <a:schemeClr val="tx1"/>
                </a:solidFill>
              </a:defRPr>
            </a:lvl1pPr>
          </a:lstStyle>
          <a:p>
            <a:pPr lvl="0"/>
            <a:r>
              <a:rPr lang="en-US"/>
              <a:t>Click to edit Master text styles</a:t>
            </a:r>
          </a:p>
        </p:txBody>
      </p:sp>
      <p:pic>
        <p:nvPicPr>
          <p:cNvPr id="2" name="Picture 1" descr="A blue flag with yellow stars&#10;&#10;Description automatically generated">
            <a:extLst>
              <a:ext uri="{FF2B5EF4-FFF2-40B4-BE49-F238E27FC236}">
                <a16:creationId xmlns:a16="http://schemas.microsoft.com/office/drawing/2014/main" id="{901A7271-B7CF-4C49-1423-D7CA7ECEF27B}"/>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25768" y="5901016"/>
            <a:ext cx="1256063" cy="762106"/>
          </a:xfrm>
          <a:prstGeom prst="rect">
            <a:avLst/>
          </a:prstGeom>
        </p:spPr>
      </p:pic>
      <p:pic>
        <p:nvPicPr>
          <p:cNvPr id="5" name="Picture 4" descr="A blue flag with yellow stars&#10;&#10;Description automatically generated">
            <a:extLst>
              <a:ext uri="{FF2B5EF4-FFF2-40B4-BE49-F238E27FC236}">
                <a16:creationId xmlns:a16="http://schemas.microsoft.com/office/drawing/2014/main" id="{C0DCEE1B-27AC-37B6-7683-71F823E43E96}"/>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768" y="5901016"/>
            <a:ext cx="1256063" cy="762106"/>
          </a:xfrm>
          <a:prstGeom prst="rect">
            <a:avLst/>
          </a:prstGeom>
        </p:spPr>
      </p:pic>
      <p:sp>
        <p:nvSpPr>
          <p:cNvPr id="7" name="Slide Number Placeholder 5">
            <a:extLst>
              <a:ext uri="{FF2B5EF4-FFF2-40B4-BE49-F238E27FC236}">
                <a16:creationId xmlns:a16="http://schemas.microsoft.com/office/drawing/2014/main" id="{6397D846-EECB-7092-C88A-21E2250BDEB7}"/>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a:p>
        </p:txBody>
      </p:sp>
      <p:sp>
        <p:nvSpPr>
          <p:cNvPr id="8" name="Footer Placeholder 8">
            <a:extLst>
              <a:ext uri="{FF2B5EF4-FFF2-40B4-BE49-F238E27FC236}">
                <a16:creationId xmlns:a16="http://schemas.microsoft.com/office/drawing/2014/main" id="{296A4E82-A1A1-EFC7-7768-E6DDC71C4345}"/>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defRPr>
            </a:lvl1pPr>
          </a:lstStyle>
          <a:p>
            <a:endParaRPr lang="en-IE"/>
          </a:p>
        </p:txBody>
      </p:sp>
    </p:spTree>
    <p:extLst>
      <p:ext uri="{BB962C8B-B14F-4D97-AF65-F5344CB8AC3E}">
        <p14:creationId xmlns:p14="http://schemas.microsoft.com/office/powerpoint/2010/main" val="45558202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3 photos and three text boxes">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41187F8-6993-4E2B-6622-C25429339D60}"/>
              </a:ext>
            </a:extLst>
          </p:cNvPr>
          <p:cNvSpPr>
            <a:spLocks noGrp="1"/>
          </p:cNvSpPr>
          <p:nvPr>
            <p:ph type="title"/>
          </p:nvPr>
        </p:nvSpPr>
        <p:spPr>
          <a:xfrm>
            <a:off x="838200" y="365126"/>
            <a:ext cx="10515602" cy="816904"/>
          </a:xfrm>
        </p:spPr>
        <p:txBody>
          <a:bodyPr>
            <a:noAutofit/>
          </a:bodyPr>
          <a:lstStyle>
            <a:lvl1pPr algn="l" defTabSz="914400" rtl="0" eaLnBrk="1" latinLnBrk="0" hangingPunct="1">
              <a:lnSpc>
                <a:spcPct val="90000"/>
              </a:lnSpc>
              <a:spcBef>
                <a:spcPct val="0"/>
              </a:spcBef>
              <a:buNone/>
              <a:defRPr lang="en-IE" sz="4400" kern="1200" dirty="0">
                <a:solidFill>
                  <a:schemeClr val="tx2"/>
                </a:solidFill>
                <a:latin typeface="+mj-lt"/>
                <a:ea typeface="+mj-ea"/>
                <a:cs typeface="+mj-cs"/>
              </a:defRPr>
            </a:lvl1pPr>
          </a:lstStyle>
          <a:p>
            <a:r>
              <a:rPr lang="en-US"/>
              <a:t>Click to edit Master title style</a:t>
            </a:r>
            <a:endParaRPr lang="en-IE"/>
          </a:p>
        </p:txBody>
      </p:sp>
      <p:sp>
        <p:nvSpPr>
          <p:cNvPr id="3" name="Google Shape;72;p30">
            <a:extLst>
              <a:ext uri="{FF2B5EF4-FFF2-40B4-BE49-F238E27FC236}">
                <a16:creationId xmlns:a16="http://schemas.microsoft.com/office/drawing/2014/main" id="{252B282C-4F3C-02C6-86A1-F51B8A650847}"/>
              </a:ext>
            </a:extLst>
          </p:cNvPr>
          <p:cNvSpPr>
            <a:spLocks noGrp="1"/>
          </p:cNvSpPr>
          <p:nvPr>
            <p:ph type="pic" idx="2"/>
          </p:nvPr>
        </p:nvSpPr>
        <p:spPr>
          <a:xfrm>
            <a:off x="872591" y="1571394"/>
            <a:ext cx="3008502" cy="2763002"/>
          </a:xfrm>
          <a:prstGeom prst="rect">
            <a:avLst/>
          </a:prstGeom>
          <a:solidFill>
            <a:schemeClr val="lt2"/>
          </a:solidFill>
          <a:ln w="28575" cap="flat" cmpd="sng">
            <a:noFill/>
            <a:prstDash val="solid"/>
            <a:round/>
            <a:headEnd type="none" w="sm" len="sm"/>
            <a:tailEnd type="none" w="sm" len="sm"/>
          </a:ln>
        </p:spPr>
        <p:txBody>
          <a:bodyPr/>
          <a:lstStyle>
            <a:lvl1pPr marL="0" indent="0">
              <a:buNone/>
              <a:defRPr>
                <a:solidFill>
                  <a:schemeClr val="tx2"/>
                </a:solidFill>
              </a:defRPr>
            </a:lvl1pPr>
          </a:lstStyle>
          <a:p>
            <a:r>
              <a:rPr lang="en-US"/>
              <a:t>Click icon to add picture</a:t>
            </a:r>
            <a:endParaRPr lang="en-IE"/>
          </a:p>
        </p:txBody>
      </p:sp>
      <p:sp>
        <p:nvSpPr>
          <p:cNvPr id="5" name="Text Placeholder 4">
            <a:extLst>
              <a:ext uri="{FF2B5EF4-FFF2-40B4-BE49-F238E27FC236}">
                <a16:creationId xmlns:a16="http://schemas.microsoft.com/office/drawing/2014/main" id="{953FA7EE-FB05-1C4E-138A-F50BCF45EECE}"/>
              </a:ext>
            </a:extLst>
          </p:cNvPr>
          <p:cNvSpPr>
            <a:spLocks noGrp="1"/>
          </p:cNvSpPr>
          <p:nvPr>
            <p:ph type="body" sz="quarter" idx="29"/>
          </p:nvPr>
        </p:nvSpPr>
        <p:spPr>
          <a:xfrm>
            <a:off x="873125" y="4591050"/>
            <a:ext cx="3008313" cy="1103313"/>
          </a:xfrm>
        </p:spPr>
        <p:txBody>
          <a:bodyPr>
            <a:noAutofit/>
          </a:bodyPr>
          <a:lstStyle>
            <a:lvl1pPr marL="0" indent="0">
              <a:buNone/>
              <a:defRPr/>
            </a:lvl1pPr>
          </a:lstStyle>
          <a:p>
            <a:pPr lvl="0"/>
            <a:r>
              <a:rPr lang="en-US"/>
              <a:t>Click to edit Master text styles</a:t>
            </a:r>
          </a:p>
        </p:txBody>
      </p:sp>
      <p:sp>
        <p:nvSpPr>
          <p:cNvPr id="7" name="Google Shape;72;p30">
            <a:extLst>
              <a:ext uri="{FF2B5EF4-FFF2-40B4-BE49-F238E27FC236}">
                <a16:creationId xmlns:a16="http://schemas.microsoft.com/office/drawing/2014/main" id="{463AB235-233D-D0DB-E16C-CB9366541FFD}"/>
              </a:ext>
            </a:extLst>
          </p:cNvPr>
          <p:cNvSpPr>
            <a:spLocks noGrp="1"/>
          </p:cNvSpPr>
          <p:nvPr>
            <p:ph type="pic" idx="27"/>
          </p:nvPr>
        </p:nvSpPr>
        <p:spPr>
          <a:xfrm>
            <a:off x="4608944" y="1571394"/>
            <a:ext cx="3008502" cy="2763002"/>
          </a:xfrm>
          <a:prstGeom prst="rect">
            <a:avLst/>
          </a:prstGeom>
          <a:solidFill>
            <a:schemeClr val="lt2"/>
          </a:solidFill>
          <a:ln w="28575" cap="flat" cmpd="sng">
            <a:noFill/>
            <a:prstDash val="solid"/>
            <a:round/>
            <a:headEnd type="none" w="sm" len="sm"/>
            <a:tailEnd type="none" w="sm" len="sm"/>
          </a:ln>
        </p:spPr>
        <p:txBody>
          <a:bodyPr/>
          <a:lstStyle>
            <a:lvl1pPr marL="0" indent="0">
              <a:buNone/>
              <a:defRPr>
                <a:solidFill>
                  <a:schemeClr val="tx2"/>
                </a:solidFill>
              </a:defRPr>
            </a:lvl1pPr>
          </a:lstStyle>
          <a:p>
            <a:r>
              <a:rPr lang="en-US"/>
              <a:t>Click icon to add picture</a:t>
            </a:r>
            <a:endParaRPr lang="en-IE"/>
          </a:p>
        </p:txBody>
      </p:sp>
      <p:sp>
        <p:nvSpPr>
          <p:cNvPr id="9" name="Text Placeholder 4">
            <a:extLst>
              <a:ext uri="{FF2B5EF4-FFF2-40B4-BE49-F238E27FC236}">
                <a16:creationId xmlns:a16="http://schemas.microsoft.com/office/drawing/2014/main" id="{321AD6DD-14BD-E044-8AD7-2881DB891822}"/>
              </a:ext>
            </a:extLst>
          </p:cNvPr>
          <p:cNvSpPr>
            <a:spLocks noGrp="1"/>
          </p:cNvSpPr>
          <p:nvPr>
            <p:ph type="body" sz="quarter" idx="30"/>
          </p:nvPr>
        </p:nvSpPr>
        <p:spPr>
          <a:xfrm>
            <a:off x="4609133" y="4611671"/>
            <a:ext cx="3008313" cy="1103313"/>
          </a:xfrm>
        </p:spPr>
        <p:txBody>
          <a:bodyPr>
            <a:noAutofit/>
          </a:bodyPr>
          <a:lstStyle>
            <a:lvl1pPr marL="0" indent="0">
              <a:buNone/>
              <a:defRPr/>
            </a:lvl1pPr>
          </a:lstStyle>
          <a:p>
            <a:pPr lvl="0"/>
            <a:r>
              <a:rPr lang="en-US"/>
              <a:t>Click to edit Master text styles</a:t>
            </a:r>
          </a:p>
        </p:txBody>
      </p:sp>
      <p:sp>
        <p:nvSpPr>
          <p:cNvPr id="8" name="Google Shape;72;p30">
            <a:extLst>
              <a:ext uri="{FF2B5EF4-FFF2-40B4-BE49-F238E27FC236}">
                <a16:creationId xmlns:a16="http://schemas.microsoft.com/office/drawing/2014/main" id="{18BFCAC6-D624-8622-7879-6E32A21B7DBA}"/>
              </a:ext>
            </a:extLst>
          </p:cNvPr>
          <p:cNvSpPr>
            <a:spLocks noGrp="1"/>
          </p:cNvSpPr>
          <p:nvPr>
            <p:ph type="pic" idx="28"/>
          </p:nvPr>
        </p:nvSpPr>
        <p:spPr>
          <a:xfrm>
            <a:off x="8345298" y="1571394"/>
            <a:ext cx="3008502" cy="2763002"/>
          </a:xfrm>
          <a:prstGeom prst="rect">
            <a:avLst/>
          </a:prstGeom>
          <a:solidFill>
            <a:schemeClr val="lt2"/>
          </a:solidFill>
          <a:ln w="28575" cap="flat" cmpd="sng">
            <a:noFill/>
            <a:prstDash val="solid"/>
            <a:round/>
            <a:headEnd type="none" w="sm" len="sm"/>
            <a:tailEnd type="none" w="sm" len="sm"/>
          </a:ln>
        </p:spPr>
        <p:txBody>
          <a:bodyPr/>
          <a:lstStyle>
            <a:lvl1pPr marL="0" indent="0">
              <a:buNone/>
              <a:defRPr>
                <a:solidFill>
                  <a:schemeClr val="tx2"/>
                </a:solidFill>
              </a:defRPr>
            </a:lvl1pPr>
          </a:lstStyle>
          <a:p>
            <a:r>
              <a:rPr lang="en-US"/>
              <a:t>Click icon to add picture</a:t>
            </a:r>
            <a:endParaRPr lang="en-IE"/>
          </a:p>
        </p:txBody>
      </p:sp>
      <p:sp>
        <p:nvSpPr>
          <p:cNvPr id="10" name="Text Placeholder 4">
            <a:extLst>
              <a:ext uri="{FF2B5EF4-FFF2-40B4-BE49-F238E27FC236}">
                <a16:creationId xmlns:a16="http://schemas.microsoft.com/office/drawing/2014/main" id="{12415A3E-5C31-4007-8208-34FF613FDA4D}"/>
              </a:ext>
            </a:extLst>
          </p:cNvPr>
          <p:cNvSpPr>
            <a:spLocks noGrp="1"/>
          </p:cNvSpPr>
          <p:nvPr>
            <p:ph type="body" sz="quarter" idx="31"/>
          </p:nvPr>
        </p:nvSpPr>
        <p:spPr>
          <a:xfrm>
            <a:off x="8345487" y="4611671"/>
            <a:ext cx="3008313" cy="1103313"/>
          </a:xfrm>
        </p:spPr>
        <p:txBody>
          <a:bodyPr>
            <a:noAutofit/>
          </a:bodyPr>
          <a:lstStyle>
            <a:lvl1pPr marL="0" indent="0">
              <a:buNone/>
              <a:defRPr/>
            </a:lvl1pPr>
          </a:lstStyle>
          <a:p>
            <a:pPr lvl="0"/>
            <a:r>
              <a:rPr lang="en-US"/>
              <a:t>Click to edit Master text styles</a:t>
            </a:r>
          </a:p>
        </p:txBody>
      </p:sp>
      <p:sp>
        <p:nvSpPr>
          <p:cNvPr id="2" name="Slide Number Placeholder 5">
            <a:extLst>
              <a:ext uri="{FF2B5EF4-FFF2-40B4-BE49-F238E27FC236}">
                <a16:creationId xmlns:a16="http://schemas.microsoft.com/office/drawing/2014/main" id="{3314E959-31F1-870D-FAE7-99D8E6333021}"/>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a:p>
        </p:txBody>
      </p:sp>
      <p:sp>
        <p:nvSpPr>
          <p:cNvPr id="6" name="Footer Placeholder 8">
            <a:extLst>
              <a:ext uri="{FF2B5EF4-FFF2-40B4-BE49-F238E27FC236}">
                <a16:creationId xmlns:a16="http://schemas.microsoft.com/office/drawing/2014/main" id="{F6ADE38F-D638-BFB1-E702-D0F6D0CB0164}"/>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defRPr>
            </a:lvl1pPr>
          </a:lstStyle>
          <a:p>
            <a:endParaRPr lang="en-IE"/>
          </a:p>
        </p:txBody>
      </p:sp>
    </p:spTree>
    <p:extLst>
      <p:ext uri="{BB962C8B-B14F-4D97-AF65-F5344CB8AC3E}">
        <p14:creationId xmlns:p14="http://schemas.microsoft.com/office/powerpoint/2010/main" val="158879222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3 photos and three coloured text boxes">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41187F8-6993-4E2B-6622-C25429339D60}"/>
              </a:ext>
            </a:extLst>
          </p:cNvPr>
          <p:cNvSpPr>
            <a:spLocks noGrp="1"/>
          </p:cNvSpPr>
          <p:nvPr>
            <p:ph type="title"/>
          </p:nvPr>
        </p:nvSpPr>
        <p:spPr>
          <a:xfrm>
            <a:off x="838200" y="365126"/>
            <a:ext cx="10515602" cy="816904"/>
          </a:xfrm>
        </p:spPr>
        <p:txBody>
          <a:bodyPr>
            <a:noAutofit/>
          </a:bodyPr>
          <a:lstStyle>
            <a:lvl1pPr algn="l" defTabSz="914400" rtl="0" eaLnBrk="1" latinLnBrk="0" hangingPunct="1">
              <a:lnSpc>
                <a:spcPct val="90000"/>
              </a:lnSpc>
              <a:spcBef>
                <a:spcPct val="0"/>
              </a:spcBef>
              <a:buNone/>
              <a:defRPr lang="en-IE" sz="4400" kern="1200" dirty="0">
                <a:solidFill>
                  <a:schemeClr val="tx2"/>
                </a:solidFill>
                <a:latin typeface="+mj-lt"/>
                <a:ea typeface="+mj-ea"/>
                <a:cs typeface="+mj-cs"/>
              </a:defRPr>
            </a:lvl1pPr>
          </a:lstStyle>
          <a:p>
            <a:r>
              <a:rPr lang="en-US"/>
              <a:t>Click to edit Master title style</a:t>
            </a:r>
            <a:endParaRPr lang="en-IE"/>
          </a:p>
        </p:txBody>
      </p:sp>
      <p:sp>
        <p:nvSpPr>
          <p:cNvPr id="3" name="Google Shape;72;p30">
            <a:extLst>
              <a:ext uri="{FF2B5EF4-FFF2-40B4-BE49-F238E27FC236}">
                <a16:creationId xmlns:a16="http://schemas.microsoft.com/office/drawing/2014/main" id="{252B282C-4F3C-02C6-86A1-F51B8A650847}"/>
              </a:ext>
            </a:extLst>
          </p:cNvPr>
          <p:cNvSpPr>
            <a:spLocks noGrp="1"/>
          </p:cNvSpPr>
          <p:nvPr>
            <p:ph type="pic" idx="2"/>
          </p:nvPr>
        </p:nvSpPr>
        <p:spPr>
          <a:xfrm>
            <a:off x="872591" y="1571394"/>
            <a:ext cx="3008502" cy="2763002"/>
          </a:xfrm>
          <a:prstGeom prst="rect">
            <a:avLst/>
          </a:prstGeom>
          <a:solidFill>
            <a:schemeClr val="lt2"/>
          </a:solidFill>
          <a:ln w="28575" cap="flat" cmpd="sng">
            <a:noFill/>
            <a:prstDash val="solid"/>
            <a:round/>
            <a:headEnd type="none" w="sm" len="sm"/>
            <a:tailEnd type="none" w="sm" len="sm"/>
          </a:ln>
        </p:spPr>
        <p:txBody>
          <a:bodyPr/>
          <a:lstStyle>
            <a:lvl1pPr marL="0" indent="0">
              <a:buNone/>
              <a:defRPr>
                <a:solidFill>
                  <a:schemeClr val="tx2"/>
                </a:solidFill>
              </a:defRPr>
            </a:lvl1pPr>
          </a:lstStyle>
          <a:p>
            <a:r>
              <a:rPr lang="en-US"/>
              <a:t>Click icon to add picture</a:t>
            </a:r>
            <a:endParaRPr lang="en-IE"/>
          </a:p>
        </p:txBody>
      </p:sp>
      <p:sp>
        <p:nvSpPr>
          <p:cNvPr id="5" name="Text Placeholder 4">
            <a:extLst>
              <a:ext uri="{FF2B5EF4-FFF2-40B4-BE49-F238E27FC236}">
                <a16:creationId xmlns:a16="http://schemas.microsoft.com/office/drawing/2014/main" id="{953FA7EE-FB05-1C4E-138A-F50BCF45EECE}"/>
              </a:ext>
            </a:extLst>
          </p:cNvPr>
          <p:cNvSpPr>
            <a:spLocks noGrp="1"/>
          </p:cNvSpPr>
          <p:nvPr>
            <p:ph type="body" sz="quarter" idx="29"/>
          </p:nvPr>
        </p:nvSpPr>
        <p:spPr>
          <a:xfrm>
            <a:off x="873125" y="4591050"/>
            <a:ext cx="3008313" cy="1103313"/>
          </a:xfrm>
          <a:solidFill>
            <a:schemeClr val="tx2"/>
          </a:solidFill>
        </p:spPr>
        <p:txBody>
          <a:bodyPr>
            <a:noAutofit/>
          </a:bodyPr>
          <a:lstStyle>
            <a:lvl1pPr marL="0" indent="0">
              <a:buNone/>
              <a:defRPr>
                <a:solidFill>
                  <a:schemeClr val="bg1"/>
                </a:solidFill>
              </a:defRPr>
            </a:lvl1pPr>
          </a:lstStyle>
          <a:p>
            <a:pPr lvl="0"/>
            <a:r>
              <a:rPr lang="en-US"/>
              <a:t>Click to edit Master text styles</a:t>
            </a:r>
          </a:p>
        </p:txBody>
      </p:sp>
      <p:sp>
        <p:nvSpPr>
          <p:cNvPr id="7" name="Google Shape;72;p30">
            <a:extLst>
              <a:ext uri="{FF2B5EF4-FFF2-40B4-BE49-F238E27FC236}">
                <a16:creationId xmlns:a16="http://schemas.microsoft.com/office/drawing/2014/main" id="{463AB235-233D-D0DB-E16C-CB9366541FFD}"/>
              </a:ext>
            </a:extLst>
          </p:cNvPr>
          <p:cNvSpPr>
            <a:spLocks noGrp="1"/>
          </p:cNvSpPr>
          <p:nvPr>
            <p:ph type="pic" idx="27"/>
          </p:nvPr>
        </p:nvSpPr>
        <p:spPr>
          <a:xfrm>
            <a:off x="4608944" y="1571394"/>
            <a:ext cx="3008502" cy="2763002"/>
          </a:xfrm>
          <a:prstGeom prst="rect">
            <a:avLst/>
          </a:prstGeom>
          <a:solidFill>
            <a:schemeClr val="lt2"/>
          </a:solidFill>
          <a:ln w="28575" cap="flat" cmpd="sng">
            <a:noFill/>
            <a:prstDash val="solid"/>
            <a:round/>
            <a:headEnd type="none" w="sm" len="sm"/>
            <a:tailEnd type="none" w="sm" len="sm"/>
          </a:ln>
        </p:spPr>
        <p:txBody>
          <a:bodyPr/>
          <a:lstStyle>
            <a:lvl1pPr marL="0" indent="0">
              <a:buNone/>
              <a:defRPr>
                <a:solidFill>
                  <a:schemeClr val="tx2"/>
                </a:solidFill>
              </a:defRPr>
            </a:lvl1pPr>
          </a:lstStyle>
          <a:p>
            <a:r>
              <a:rPr lang="en-US"/>
              <a:t>Click icon to add picture</a:t>
            </a:r>
            <a:endParaRPr lang="en-IE"/>
          </a:p>
        </p:txBody>
      </p:sp>
      <p:sp>
        <p:nvSpPr>
          <p:cNvPr id="9" name="Text Placeholder 4">
            <a:extLst>
              <a:ext uri="{FF2B5EF4-FFF2-40B4-BE49-F238E27FC236}">
                <a16:creationId xmlns:a16="http://schemas.microsoft.com/office/drawing/2014/main" id="{321AD6DD-14BD-E044-8AD7-2881DB891822}"/>
              </a:ext>
            </a:extLst>
          </p:cNvPr>
          <p:cNvSpPr>
            <a:spLocks noGrp="1"/>
          </p:cNvSpPr>
          <p:nvPr>
            <p:ph type="body" sz="quarter" idx="30"/>
          </p:nvPr>
        </p:nvSpPr>
        <p:spPr>
          <a:xfrm>
            <a:off x="4609133" y="4611671"/>
            <a:ext cx="3008313" cy="1103313"/>
          </a:xfrm>
          <a:solidFill>
            <a:schemeClr val="tx2"/>
          </a:solidFill>
        </p:spPr>
        <p:txBody>
          <a:bodyPr>
            <a:noAutofit/>
          </a:bodyPr>
          <a:lstStyle>
            <a:lvl1pPr marL="0" indent="0">
              <a:buNone/>
              <a:defRPr>
                <a:solidFill>
                  <a:schemeClr val="bg1"/>
                </a:solidFill>
              </a:defRPr>
            </a:lvl1pPr>
          </a:lstStyle>
          <a:p>
            <a:pPr lvl="0"/>
            <a:r>
              <a:rPr lang="en-US"/>
              <a:t>Click to edit Master text styles</a:t>
            </a:r>
          </a:p>
        </p:txBody>
      </p:sp>
      <p:sp>
        <p:nvSpPr>
          <p:cNvPr id="8" name="Google Shape;72;p30">
            <a:extLst>
              <a:ext uri="{FF2B5EF4-FFF2-40B4-BE49-F238E27FC236}">
                <a16:creationId xmlns:a16="http://schemas.microsoft.com/office/drawing/2014/main" id="{18BFCAC6-D624-8622-7879-6E32A21B7DBA}"/>
              </a:ext>
            </a:extLst>
          </p:cNvPr>
          <p:cNvSpPr>
            <a:spLocks noGrp="1"/>
          </p:cNvSpPr>
          <p:nvPr>
            <p:ph type="pic" idx="28"/>
          </p:nvPr>
        </p:nvSpPr>
        <p:spPr>
          <a:xfrm>
            <a:off x="8345298" y="1571394"/>
            <a:ext cx="3008502" cy="2763002"/>
          </a:xfrm>
          <a:prstGeom prst="rect">
            <a:avLst/>
          </a:prstGeom>
          <a:solidFill>
            <a:schemeClr val="lt2"/>
          </a:solidFill>
          <a:ln w="28575" cap="flat" cmpd="sng">
            <a:noFill/>
            <a:prstDash val="solid"/>
            <a:round/>
            <a:headEnd type="none" w="sm" len="sm"/>
            <a:tailEnd type="none" w="sm" len="sm"/>
          </a:ln>
        </p:spPr>
        <p:txBody>
          <a:bodyPr/>
          <a:lstStyle>
            <a:lvl1pPr marL="0" indent="0">
              <a:buNone/>
              <a:defRPr>
                <a:solidFill>
                  <a:schemeClr val="tx2"/>
                </a:solidFill>
              </a:defRPr>
            </a:lvl1pPr>
          </a:lstStyle>
          <a:p>
            <a:r>
              <a:rPr lang="en-US"/>
              <a:t>Click icon to add picture</a:t>
            </a:r>
            <a:endParaRPr lang="en-IE"/>
          </a:p>
        </p:txBody>
      </p:sp>
      <p:sp>
        <p:nvSpPr>
          <p:cNvPr id="10" name="Text Placeholder 4">
            <a:extLst>
              <a:ext uri="{FF2B5EF4-FFF2-40B4-BE49-F238E27FC236}">
                <a16:creationId xmlns:a16="http://schemas.microsoft.com/office/drawing/2014/main" id="{12415A3E-5C31-4007-8208-34FF613FDA4D}"/>
              </a:ext>
            </a:extLst>
          </p:cNvPr>
          <p:cNvSpPr>
            <a:spLocks noGrp="1"/>
          </p:cNvSpPr>
          <p:nvPr>
            <p:ph type="body" sz="quarter" idx="31"/>
          </p:nvPr>
        </p:nvSpPr>
        <p:spPr>
          <a:xfrm>
            <a:off x="8345487" y="4611671"/>
            <a:ext cx="3008313" cy="1103313"/>
          </a:xfrm>
          <a:solidFill>
            <a:schemeClr val="tx2"/>
          </a:solidFill>
        </p:spPr>
        <p:txBody>
          <a:bodyPr>
            <a:noAutofit/>
          </a:bodyPr>
          <a:lstStyle>
            <a:lvl1pPr marL="0" indent="0">
              <a:buNone/>
              <a:defRPr>
                <a:solidFill>
                  <a:schemeClr val="bg1"/>
                </a:solidFill>
              </a:defRPr>
            </a:lvl1pPr>
          </a:lstStyle>
          <a:p>
            <a:pPr lvl="0"/>
            <a:r>
              <a:rPr lang="en-US"/>
              <a:t>Click to edit Master text styles</a:t>
            </a:r>
          </a:p>
        </p:txBody>
      </p:sp>
      <p:sp>
        <p:nvSpPr>
          <p:cNvPr id="6" name="Slide Number Placeholder 5">
            <a:extLst>
              <a:ext uri="{FF2B5EF4-FFF2-40B4-BE49-F238E27FC236}">
                <a16:creationId xmlns:a16="http://schemas.microsoft.com/office/drawing/2014/main" id="{0E52517C-B46F-A98F-0643-A97107DEC79E}"/>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a:p>
        </p:txBody>
      </p:sp>
      <p:sp>
        <p:nvSpPr>
          <p:cNvPr id="2" name="Footer Placeholder 8">
            <a:extLst>
              <a:ext uri="{FF2B5EF4-FFF2-40B4-BE49-F238E27FC236}">
                <a16:creationId xmlns:a16="http://schemas.microsoft.com/office/drawing/2014/main" id="{2D6F6E54-ED8F-C9DE-9355-5B2E347C244D}"/>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defRPr>
            </a:lvl1pPr>
          </a:lstStyle>
          <a:p>
            <a:endParaRPr lang="en-IE"/>
          </a:p>
        </p:txBody>
      </p:sp>
    </p:spTree>
    <p:extLst>
      <p:ext uri="{BB962C8B-B14F-4D97-AF65-F5344CB8AC3E}">
        <p14:creationId xmlns:p14="http://schemas.microsoft.com/office/powerpoint/2010/main" val="252154792"/>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Text and a coloured text box">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30C1291-4A16-4E7F-D6F2-0662C6CCE1C1}"/>
              </a:ext>
            </a:extLst>
          </p:cNvPr>
          <p:cNvSpPr>
            <a:spLocks noGrp="1"/>
          </p:cNvSpPr>
          <p:nvPr>
            <p:ph type="title"/>
          </p:nvPr>
        </p:nvSpPr>
        <p:spPr>
          <a:xfrm>
            <a:off x="838200" y="365126"/>
            <a:ext cx="10515600" cy="816904"/>
          </a:xfrm>
        </p:spPr>
        <p:txBody>
          <a:bodyPr>
            <a:noAutofit/>
          </a:bodyPr>
          <a:lstStyle>
            <a:lvl1pPr>
              <a:defRPr/>
            </a:lvl1pPr>
          </a:lstStyle>
          <a:p>
            <a:r>
              <a:rPr lang="en-US"/>
              <a:t>Click to edit Master title style</a:t>
            </a:r>
            <a:endParaRPr lang="en-IE"/>
          </a:p>
        </p:txBody>
      </p:sp>
      <p:sp>
        <p:nvSpPr>
          <p:cNvPr id="3" name="Google Shape;72;p30">
            <a:extLst>
              <a:ext uri="{FF2B5EF4-FFF2-40B4-BE49-F238E27FC236}">
                <a16:creationId xmlns:a16="http://schemas.microsoft.com/office/drawing/2014/main" id="{252B282C-4F3C-02C6-86A1-F51B8A650847}"/>
              </a:ext>
            </a:extLst>
          </p:cNvPr>
          <p:cNvSpPr>
            <a:spLocks noGrp="1"/>
          </p:cNvSpPr>
          <p:nvPr>
            <p:ph type="pic" idx="2"/>
          </p:nvPr>
        </p:nvSpPr>
        <p:spPr>
          <a:xfrm>
            <a:off x="838200" y="1706136"/>
            <a:ext cx="4840275" cy="3463179"/>
          </a:xfrm>
          <a:prstGeom prst="rect">
            <a:avLst/>
          </a:prstGeom>
          <a:solidFill>
            <a:schemeClr val="lt2"/>
          </a:solidFill>
          <a:ln w="28575" cap="flat" cmpd="sng">
            <a:noFill/>
            <a:prstDash val="solid"/>
            <a:round/>
            <a:headEnd type="none" w="sm" len="sm"/>
            <a:tailEnd type="none" w="sm" len="sm"/>
          </a:ln>
        </p:spPr>
        <p:txBody>
          <a:bodyPr/>
          <a:lstStyle>
            <a:lvl1pPr marL="0" indent="0">
              <a:buNone/>
              <a:defRPr>
                <a:solidFill>
                  <a:schemeClr val="tx2"/>
                </a:solidFill>
              </a:defRPr>
            </a:lvl1pPr>
          </a:lstStyle>
          <a:p>
            <a:r>
              <a:rPr lang="en-US"/>
              <a:t>Click icon to add picture</a:t>
            </a:r>
            <a:endParaRPr lang="en-IE"/>
          </a:p>
        </p:txBody>
      </p:sp>
      <p:sp>
        <p:nvSpPr>
          <p:cNvPr id="8" name="Content Placeholder 2">
            <a:extLst>
              <a:ext uri="{FF2B5EF4-FFF2-40B4-BE49-F238E27FC236}">
                <a16:creationId xmlns:a16="http://schemas.microsoft.com/office/drawing/2014/main" id="{621CCFCC-12CB-E276-21C2-DAA2C8D36EC9}"/>
              </a:ext>
            </a:extLst>
          </p:cNvPr>
          <p:cNvSpPr>
            <a:spLocks noGrp="1"/>
          </p:cNvSpPr>
          <p:nvPr>
            <p:ph sz="half" idx="19"/>
          </p:nvPr>
        </p:nvSpPr>
        <p:spPr>
          <a:xfrm>
            <a:off x="6393779" y="1706137"/>
            <a:ext cx="4960021" cy="3463178"/>
          </a:xfrm>
          <a:solidFill>
            <a:schemeClr val="tx2"/>
          </a:solidFill>
        </p:spPr>
        <p:txBody>
          <a:bodyPr>
            <a:noAutofit/>
          </a:bodyPr>
          <a:lstStyle>
            <a:lvl1pPr marL="0" indent="0">
              <a:buNone/>
              <a:defRPr sz="2000">
                <a:solidFill>
                  <a:schemeClr val="bg1"/>
                </a:solidFill>
              </a:defRPr>
            </a:lvl1pPr>
          </a:lstStyle>
          <a:p>
            <a:pPr lvl="0"/>
            <a:r>
              <a:rPr lang="en-US"/>
              <a:t>Click to edit Master text styles</a:t>
            </a:r>
          </a:p>
        </p:txBody>
      </p:sp>
      <p:sp>
        <p:nvSpPr>
          <p:cNvPr id="2" name="Slide Number Placeholder 5">
            <a:extLst>
              <a:ext uri="{FF2B5EF4-FFF2-40B4-BE49-F238E27FC236}">
                <a16:creationId xmlns:a16="http://schemas.microsoft.com/office/drawing/2014/main" id="{9240A71C-FBDC-ABE7-AF08-221E5E629542}"/>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a:p>
        </p:txBody>
      </p:sp>
      <p:sp>
        <p:nvSpPr>
          <p:cNvPr id="5" name="Footer Placeholder 8">
            <a:extLst>
              <a:ext uri="{FF2B5EF4-FFF2-40B4-BE49-F238E27FC236}">
                <a16:creationId xmlns:a16="http://schemas.microsoft.com/office/drawing/2014/main" id="{C1FACF7A-9967-0A10-F75B-7E70FCAB2B76}"/>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IE"/>
          </a:p>
        </p:txBody>
      </p:sp>
    </p:spTree>
    <p:extLst>
      <p:ext uri="{BB962C8B-B14F-4D97-AF65-F5344CB8AC3E}">
        <p14:creationId xmlns:p14="http://schemas.microsoft.com/office/powerpoint/2010/main" val="3226421182"/>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p:cSld name="Quote positive logo">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3559404-34AB-2AB1-76B4-CB85000D699F}"/>
              </a:ext>
            </a:extLst>
          </p:cNvPr>
          <p:cNvSpPr>
            <a:spLocks noGrp="1"/>
          </p:cNvSpPr>
          <p:nvPr>
            <p:ph type="title"/>
          </p:nvPr>
        </p:nvSpPr>
        <p:spPr>
          <a:xfrm>
            <a:off x="0" y="-816904"/>
            <a:ext cx="10515600" cy="816904"/>
          </a:xfrm>
        </p:spPr>
        <p:txBody>
          <a:bodyPr/>
          <a:lstStyle>
            <a:lvl1pPr>
              <a:defRPr>
                <a:solidFill>
                  <a:schemeClr val="tx1">
                    <a:lumMod val="65000"/>
                    <a:lumOff val="35000"/>
                  </a:schemeClr>
                </a:solidFill>
              </a:defRPr>
            </a:lvl1pPr>
          </a:lstStyle>
          <a:p>
            <a:r>
              <a:rPr lang="en-US"/>
              <a:t>Click to edit Master title style</a:t>
            </a:r>
            <a:endParaRPr lang="en-IE"/>
          </a:p>
        </p:txBody>
      </p:sp>
      <p:sp>
        <p:nvSpPr>
          <p:cNvPr id="6" name="Picture Placeholder 5">
            <a:extLst>
              <a:ext uri="{FF2B5EF4-FFF2-40B4-BE49-F238E27FC236}">
                <a16:creationId xmlns:a16="http://schemas.microsoft.com/office/drawing/2014/main" id="{A012AF7B-3A7E-8763-817E-DD321C64A6B1}"/>
              </a:ext>
            </a:extLst>
          </p:cNvPr>
          <p:cNvSpPr>
            <a:spLocks noGrp="1"/>
          </p:cNvSpPr>
          <p:nvPr>
            <p:ph type="pic" sz="quarter" idx="11"/>
          </p:nvPr>
        </p:nvSpPr>
        <p:spPr>
          <a:xfrm>
            <a:off x="0" y="0"/>
            <a:ext cx="12238038" cy="6858000"/>
          </a:xfrm>
          <a:solidFill>
            <a:schemeClr val="bg2"/>
          </a:solidFill>
        </p:spPr>
        <p:txBody>
          <a:bodyPr/>
          <a:lstStyle>
            <a:lvl1pPr marL="0" indent="0">
              <a:buNone/>
              <a:defRPr>
                <a:solidFill>
                  <a:schemeClr val="tx2"/>
                </a:solidFill>
              </a:defRPr>
            </a:lvl1pPr>
          </a:lstStyle>
          <a:p>
            <a:r>
              <a:rPr lang="en-US"/>
              <a:t>Click icon to add picture</a:t>
            </a:r>
            <a:endParaRPr lang="en-IE"/>
          </a:p>
        </p:txBody>
      </p:sp>
      <p:sp>
        <p:nvSpPr>
          <p:cNvPr id="8" name="Content Placeholder 7">
            <a:extLst>
              <a:ext uri="{FF2B5EF4-FFF2-40B4-BE49-F238E27FC236}">
                <a16:creationId xmlns:a16="http://schemas.microsoft.com/office/drawing/2014/main" id="{68A2B82B-3461-6DA2-3E41-F3AC81391822}"/>
              </a:ext>
            </a:extLst>
          </p:cNvPr>
          <p:cNvSpPr>
            <a:spLocks noGrp="1"/>
          </p:cNvSpPr>
          <p:nvPr>
            <p:ph sz="quarter" idx="12"/>
          </p:nvPr>
        </p:nvSpPr>
        <p:spPr>
          <a:xfrm>
            <a:off x="0" y="994438"/>
            <a:ext cx="6096000" cy="4521200"/>
          </a:xfrm>
          <a:solidFill>
            <a:schemeClr val="tx2"/>
          </a:solidFill>
        </p:spPr>
        <p:txBody>
          <a:bodyPr lIns="504000" anchor="ctr">
            <a:noAutofit/>
          </a:bodyPr>
          <a:lstStyle>
            <a:lvl1pPr marL="0" indent="0">
              <a:buNone/>
              <a:defRPr/>
            </a:lvl1pPr>
            <a:lvl2pPr marL="457200" indent="0">
              <a:buNone/>
              <a:defRPr lang="en-US" sz="2400" b="1" i="1" kern="1200" dirty="0">
                <a:solidFill>
                  <a:schemeClr val="bg1"/>
                </a:solidFill>
                <a:latin typeface="+mn-lt"/>
                <a:ea typeface="+mn-ea"/>
                <a:cs typeface="+mn-cs"/>
              </a:defRPr>
            </a:lvl2pPr>
          </a:lstStyle>
          <a:p>
            <a:pPr lvl="0"/>
            <a:r>
              <a:rPr lang="en-US"/>
              <a:t>Click to edit Master text styles</a:t>
            </a:r>
          </a:p>
        </p:txBody>
      </p:sp>
      <p:pic>
        <p:nvPicPr>
          <p:cNvPr id="13" name="Google Shape;66;p29" descr="Quote">
            <a:extLst>
              <a:ext uri="{FF2B5EF4-FFF2-40B4-BE49-F238E27FC236}">
                <a16:creationId xmlns:a16="http://schemas.microsoft.com/office/drawing/2014/main" id="{2BA61D73-E039-6C69-A4A9-27D86CB30D1D}"/>
              </a:ext>
            </a:extLst>
          </p:cNvPr>
          <p:cNvPicPr preferRelativeResize="0"/>
          <p:nvPr/>
        </p:nvPicPr>
        <p:blipFill rotWithShape="1">
          <a:blip r:embed="rId2">
            <a:alphaModFix/>
            <a:biLevel thresh="50000"/>
          </a:blip>
          <a:srcRect/>
          <a:stretch/>
        </p:blipFill>
        <p:spPr>
          <a:xfrm rot="10800000">
            <a:off x="5349220" y="5138020"/>
            <a:ext cx="989729" cy="989729"/>
          </a:xfrm>
          <a:prstGeom prst="rect">
            <a:avLst/>
          </a:prstGeom>
          <a:noFill/>
          <a:ln>
            <a:noFill/>
          </a:ln>
        </p:spPr>
      </p:pic>
      <p:pic>
        <p:nvPicPr>
          <p:cNvPr id="3" name="Picture 2" descr="A blue flag with yellow stars&#10;&#10;Description automatically generated">
            <a:extLst>
              <a:ext uri="{FF2B5EF4-FFF2-40B4-BE49-F238E27FC236}">
                <a16:creationId xmlns:a16="http://schemas.microsoft.com/office/drawing/2014/main" id="{BE2FFB7F-6A6F-E203-E2CE-AAC503E40FFA}"/>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725768" y="5901016"/>
            <a:ext cx="1256063" cy="762106"/>
          </a:xfrm>
          <a:prstGeom prst="rect">
            <a:avLst/>
          </a:prstGeom>
        </p:spPr>
      </p:pic>
      <p:pic>
        <p:nvPicPr>
          <p:cNvPr id="5" name="Google Shape;66;p29" descr="Quote">
            <a:extLst>
              <a:ext uri="{FF2B5EF4-FFF2-40B4-BE49-F238E27FC236}">
                <a16:creationId xmlns:a16="http://schemas.microsoft.com/office/drawing/2014/main" id="{D61A7912-F509-F977-C8A3-05B55096DDA4}"/>
              </a:ext>
            </a:extLst>
          </p:cNvPr>
          <p:cNvPicPr preferRelativeResize="0"/>
          <p:nvPr userDrawn="1"/>
        </p:nvPicPr>
        <p:blipFill rotWithShape="1">
          <a:blip r:embed="rId2">
            <a:alphaModFix/>
            <a:biLevel thresh="50000"/>
          </a:blip>
          <a:srcRect/>
          <a:stretch/>
        </p:blipFill>
        <p:spPr>
          <a:xfrm rot="10800000">
            <a:off x="5349220" y="5138020"/>
            <a:ext cx="989729" cy="989729"/>
          </a:xfrm>
          <a:prstGeom prst="rect">
            <a:avLst/>
          </a:prstGeom>
          <a:noFill/>
          <a:ln>
            <a:noFill/>
          </a:ln>
        </p:spPr>
      </p:pic>
      <p:pic>
        <p:nvPicPr>
          <p:cNvPr id="7" name="Picture 6" descr="A blue flag with yellow stars&#10;&#10;Description automatically generated">
            <a:extLst>
              <a:ext uri="{FF2B5EF4-FFF2-40B4-BE49-F238E27FC236}">
                <a16:creationId xmlns:a16="http://schemas.microsoft.com/office/drawing/2014/main" id="{519F3A2E-810F-F3DF-534B-DFE8563EDCFA}"/>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25768" y="5901016"/>
            <a:ext cx="1256063" cy="762106"/>
          </a:xfrm>
          <a:prstGeom prst="rect">
            <a:avLst/>
          </a:prstGeom>
        </p:spPr>
      </p:pic>
      <p:sp>
        <p:nvSpPr>
          <p:cNvPr id="9" name="Slide Number Placeholder 5">
            <a:extLst>
              <a:ext uri="{FF2B5EF4-FFF2-40B4-BE49-F238E27FC236}">
                <a16:creationId xmlns:a16="http://schemas.microsoft.com/office/drawing/2014/main" id="{AC0BD146-26A9-B2E3-790A-137432E6994D}"/>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tx1"/>
                </a:solidFill>
                <a:latin typeface="+mn-lt"/>
              </a:defRPr>
            </a:lvl1pPr>
          </a:lstStyle>
          <a:p>
            <a:pPr algn="l"/>
            <a:fld id="{768364BB-9B21-4D29-A19C-C6410F652861}" type="slidenum">
              <a:rPr lang="en-IE" smtClean="0"/>
              <a:pPr algn="l"/>
              <a:t>‹#›</a:t>
            </a:fld>
            <a:endParaRPr lang="en-IE"/>
          </a:p>
        </p:txBody>
      </p:sp>
      <p:sp>
        <p:nvSpPr>
          <p:cNvPr id="2" name="Footer Placeholder 8">
            <a:extLst>
              <a:ext uri="{FF2B5EF4-FFF2-40B4-BE49-F238E27FC236}">
                <a16:creationId xmlns:a16="http://schemas.microsoft.com/office/drawing/2014/main" id="{3E557AF9-465E-61C3-8C33-29231AE45BB4}"/>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defRPr>
            </a:lvl1pPr>
          </a:lstStyle>
          <a:p>
            <a:endParaRPr lang="en-IE"/>
          </a:p>
        </p:txBody>
      </p:sp>
    </p:spTree>
    <p:extLst>
      <p:ext uri="{BB962C8B-B14F-4D97-AF65-F5344CB8AC3E}">
        <p14:creationId xmlns:p14="http://schemas.microsoft.com/office/powerpoint/2010/main" val="387956986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Quote negative logo">
    <p:spTree>
      <p:nvGrpSpPr>
        <p:cNvPr id="1" name=""/>
        <p:cNvGrpSpPr/>
        <p:nvPr/>
      </p:nvGrpSpPr>
      <p:grpSpPr>
        <a:xfrm>
          <a:off x="0" y="0"/>
          <a:ext cx="0" cy="0"/>
          <a:chOff x="0" y="0"/>
          <a:chExt cx="0" cy="0"/>
        </a:xfrm>
      </p:grpSpPr>
      <p:sp>
        <p:nvSpPr>
          <p:cNvPr id="4" name="Picture Placeholder 5">
            <a:extLst>
              <a:ext uri="{FF2B5EF4-FFF2-40B4-BE49-F238E27FC236}">
                <a16:creationId xmlns:a16="http://schemas.microsoft.com/office/drawing/2014/main" id="{16039EEF-B8E6-4383-4827-068F0611752D}"/>
              </a:ext>
            </a:extLst>
          </p:cNvPr>
          <p:cNvSpPr>
            <a:spLocks noGrp="1"/>
          </p:cNvSpPr>
          <p:nvPr>
            <p:ph type="pic" sz="quarter" idx="11"/>
          </p:nvPr>
        </p:nvSpPr>
        <p:spPr>
          <a:xfrm>
            <a:off x="0" y="0"/>
            <a:ext cx="12238038" cy="6858000"/>
          </a:xfrm>
          <a:solidFill>
            <a:schemeClr val="tx2"/>
          </a:solidFill>
        </p:spPr>
        <p:txBody>
          <a:bodyPr/>
          <a:lstStyle>
            <a:lvl1pPr marL="0" indent="0">
              <a:buNone/>
              <a:defRPr>
                <a:solidFill>
                  <a:schemeClr val="bg1"/>
                </a:solidFill>
              </a:defRPr>
            </a:lvl1pPr>
          </a:lstStyle>
          <a:p>
            <a:r>
              <a:rPr lang="en-US"/>
              <a:t>Click icon to add picture</a:t>
            </a:r>
            <a:endParaRPr lang="en-IE"/>
          </a:p>
        </p:txBody>
      </p:sp>
      <p:sp>
        <p:nvSpPr>
          <p:cNvPr id="7" name="Content Placeholder 7">
            <a:extLst>
              <a:ext uri="{FF2B5EF4-FFF2-40B4-BE49-F238E27FC236}">
                <a16:creationId xmlns:a16="http://schemas.microsoft.com/office/drawing/2014/main" id="{1BE876A1-64BE-0A6D-B28E-A01C8883D1FD}"/>
              </a:ext>
            </a:extLst>
          </p:cNvPr>
          <p:cNvSpPr>
            <a:spLocks noGrp="1"/>
          </p:cNvSpPr>
          <p:nvPr>
            <p:ph sz="quarter" idx="12"/>
          </p:nvPr>
        </p:nvSpPr>
        <p:spPr>
          <a:xfrm>
            <a:off x="0" y="994438"/>
            <a:ext cx="6096000" cy="4521200"/>
          </a:xfrm>
          <a:solidFill>
            <a:schemeClr val="bg2"/>
          </a:solidFill>
        </p:spPr>
        <p:txBody>
          <a:bodyPr lIns="504000" anchor="ctr">
            <a:noAutofit/>
          </a:bodyPr>
          <a:lstStyle>
            <a:lvl1pPr marL="0" indent="0">
              <a:buNone/>
              <a:defRPr/>
            </a:lvl1pPr>
            <a:lvl2pPr marL="457200" indent="0">
              <a:buNone/>
              <a:defRPr lang="en-US" sz="2400" b="1" i="1" kern="1200" dirty="0">
                <a:solidFill>
                  <a:schemeClr val="tx2"/>
                </a:solidFill>
                <a:latin typeface="+mn-lt"/>
                <a:ea typeface="+mn-ea"/>
                <a:cs typeface="+mn-cs"/>
              </a:defRPr>
            </a:lvl2pPr>
          </a:lstStyle>
          <a:p>
            <a:pPr lvl="0"/>
            <a:r>
              <a:rPr lang="en-US"/>
              <a:t>Click to edit Master text styles</a:t>
            </a:r>
          </a:p>
        </p:txBody>
      </p:sp>
      <p:pic>
        <p:nvPicPr>
          <p:cNvPr id="8" name="Google Shape;66;p29" descr="Quote">
            <a:extLst>
              <a:ext uri="{FF2B5EF4-FFF2-40B4-BE49-F238E27FC236}">
                <a16:creationId xmlns:a16="http://schemas.microsoft.com/office/drawing/2014/main" id="{E1B4A183-929D-5431-B365-FECE6A72A484}"/>
              </a:ext>
            </a:extLst>
          </p:cNvPr>
          <p:cNvPicPr preferRelativeResize="0"/>
          <p:nvPr/>
        </p:nvPicPr>
        <p:blipFill rotWithShape="1">
          <a:blip r:embed="rId2">
            <a:alphaModFix/>
            <a:biLevel thresh="50000"/>
          </a:blip>
          <a:srcRect/>
          <a:stretch/>
        </p:blipFill>
        <p:spPr>
          <a:xfrm rot="10800000">
            <a:off x="5349220" y="5138020"/>
            <a:ext cx="989729" cy="989729"/>
          </a:xfrm>
          <a:prstGeom prst="rect">
            <a:avLst/>
          </a:prstGeom>
          <a:noFill/>
          <a:ln>
            <a:noFill/>
          </a:ln>
        </p:spPr>
      </p:pic>
      <p:pic>
        <p:nvPicPr>
          <p:cNvPr id="9" name="Picture 8" descr="A blue flag with yellow stars and stripes&#10;&#10;Description automatically generated">
            <a:extLst>
              <a:ext uri="{FF2B5EF4-FFF2-40B4-BE49-F238E27FC236}">
                <a16:creationId xmlns:a16="http://schemas.microsoft.com/office/drawing/2014/main" id="{E6CD1AA0-BE2D-038C-5423-E271CF1636D7}"/>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sp>
        <p:nvSpPr>
          <p:cNvPr id="2" name="Title 1">
            <a:extLst>
              <a:ext uri="{FF2B5EF4-FFF2-40B4-BE49-F238E27FC236}">
                <a16:creationId xmlns:a16="http://schemas.microsoft.com/office/drawing/2014/main" id="{51148383-BBA9-7909-CFDF-60BEA0FE957B}"/>
              </a:ext>
            </a:extLst>
          </p:cNvPr>
          <p:cNvSpPr>
            <a:spLocks noGrp="1"/>
          </p:cNvSpPr>
          <p:nvPr>
            <p:ph type="title"/>
          </p:nvPr>
        </p:nvSpPr>
        <p:spPr>
          <a:xfrm>
            <a:off x="0" y="-803511"/>
            <a:ext cx="10515600" cy="816904"/>
          </a:xfrm>
        </p:spPr>
        <p:txBody>
          <a:bodyPr/>
          <a:lstStyle>
            <a:lvl1pPr>
              <a:defRPr>
                <a:solidFill>
                  <a:schemeClr val="bg1">
                    <a:lumMod val="65000"/>
                  </a:schemeClr>
                </a:solidFill>
              </a:defRPr>
            </a:lvl1pPr>
          </a:lstStyle>
          <a:p>
            <a:r>
              <a:rPr lang="en-US"/>
              <a:t>Click to edit Master title style</a:t>
            </a:r>
            <a:endParaRPr lang="en-IE"/>
          </a:p>
        </p:txBody>
      </p:sp>
      <p:pic>
        <p:nvPicPr>
          <p:cNvPr id="6" name="Google Shape;66;p29" descr="Quote">
            <a:extLst>
              <a:ext uri="{FF2B5EF4-FFF2-40B4-BE49-F238E27FC236}">
                <a16:creationId xmlns:a16="http://schemas.microsoft.com/office/drawing/2014/main" id="{DE2EBF53-76CE-6C8F-0861-C3A5D384E180}"/>
              </a:ext>
            </a:extLst>
          </p:cNvPr>
          <p:cNvPicPr preferRelativeResize="0"/>
          <p:nvPr userDrawn="1"/>
        </p:nvPicPr>
        <p:blipFill rotWithShape="1">
          <a:blip r:embed="rId2">
            <a:alphaModFix/>
            <a:biLevel thresh="50000"/>
          </a:blip>
          <a:srcRect/>
          <a:stretch/>
        </p:blipFill>
        <p:spPr>
          <a:xfrm rot="10800000">
            <a:off x="5349220" y="5138020"/>
            <a:ext cx="989729" cy="989729"/>
          </a:xfrm>
          <a:prstGeom prst="rect">
            <a:avLst/>
          </a:prstGeom>
          <a:noFill/>
          <a:ln>
            <a:noFill/>
          </a:ln>
        </p:spPr>
      </p:pic>
      <p:pic>
        <p:nvPicPr>
          <p:cNvPr id="10" name="Picture 9" descr="A blue flag with yellow stars and stripes&#10;&#10;Description automatically generated">
            <a:extLst>
              <a:ext uri="{FF2B5EF4-FFF2-40B4-BE49-F238E27FC236}">
                <a16:creationId xmlns:a16="http://schemas.microsoft.com/office/drawing/2014/main" id="{AB87E6E1-A561-866F-CE99-26D96476848A}"/>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sp>
        <p:nvSpPr>
          <p:cNvPr id="11" name="Slide Number Placeholder 5">
            <a:extLst>
              <a:ext uri="{FF2B5EF4-FFF2-40B4-BE49-F238E27FC236}">
                <a16:creationId xmlns:a16="http://schemas.microsoft.com/office/drawing/2014/main" id="{7765A446-C679-3C21-6DB2-E6E244E9DB91}"/>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bg1"/>
                </a:solidFill>
                <a:latin typeface="+mn-lt"/>
              </a:defRPr>
            </a:lvl1pPr>
          </a:lstStyle>
          <a:p>
            <a:pPr algn="l"/>
            <a:fld id="{768364BB-9B21-4D29-A19C-C6410F652861}" type="slidenum">
              <a:rPr lang="en-IE" smtClean="0"/>
              <a:pPr algn="l"/>
              <a:t>‹#›</a:t>
            </a:fld>
            <a:endParaRPr lang="en-IE"/>
          </a:p>
        </p:txBody>
      </p:sp>
      <p:sp>
        <p:nvSpPr>
          <p:cNvPr id="3" name="Footer Placeholder 8">
            <a:extLst>
              <a:ext uri="{FF2B5EF4-FFF2-40B4-BE49-F238E27FC236}">
                <a16:creationId xmlns:a16="http://schemas.microsoft.com/office/drawing/2014/main" id="{11C79F0A-B650-EE29-9ABF-AC09E7753516}"/>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defRPr>
            </a:lvl1pPr>
          </a:lstStyle>
          <a:p>
            <a:endParaRPr lang="en-IE"/>
          </a:p>
        </p:txBody>
      </p:sp>
    </p:spTree>
    <p:extLst>
      <p:ext uri="{BB962C8B-B14F-4D97-AF65-F5344CB8AC3E}">
        <p14:creationId xmlns:p14="http://schemas.microsoft.com/office/powerpoint/2010/main" val="296737038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Circle picture coloured background">
    <p:bg>
      <p:bgPr>
        <a:solidFill>
          <a:srgbClr val="00339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noAutofit/>
          </a:bodyPr>
          <a:lstStyle>
            <a:lvl1pPr>
              <a:defRPr>
                <a:solidFill>
                  <a:schemeClr val="bg1"/>
                </a:solidFill>
              </a:defRPr>
            </a:lvl1pPr>
          </a:lstStyle>
          <a:p>
            <a:r>
              <a:rPr lang="en-US"/>
              <a:t>Click to edit Master title style</a:t>
            </a:r>
            <a:endParaRPr lang="en-IE"/>
          </a:p>
        </p:txBody>
      </p:sp>
      <p:sp>
        <p:nvSpPr>
          <p:cNvPr id="5" name="Google Shape;128;p36">
            <a:extLst>
              <a:ext uri="{FF2B5EF4-FFF2-40B4-BE49-F238E27FC236}">
                <a16:creationId xmlns:a16="http://schemas.microsoft.com/office/drawing/2014/main" id="{A266CAEF-D60F-6624-41DB-56608F2B46A5}"/>
              </a:ext>
            </a:extLst>
          </p:cNvPr>
          <p:cNvSpPr>
            <a:spLocks noGrp="1"/>
          </p:cNvSpPr>
          <p:nvPr>
            <p:ph type="pic" idx="10"/>
          </p:nvPr>
        </p:nvSpPr>
        <p:spPr>
          <a:xfrm>
            <a:off x="4152718" y="1683033"/>
            <a:ext cx="3886563" cy="3886563"/>
          </a:xfrm>
          <a:prstGeom prst="ellipse">
            <a:avLst/>
          </a:prstGeom>
          <a:solidFill>
            <a:schemeClr val="lt2"/>
          </a:solidFill>
          <a:ln w="76200">
            <a:noFill/>
          </a:ln>
        </p:spPr>
        <p:txBody>
          <a:bodyPr/>
          <a:lstStyle>
            <a:lvl1pPr marL="0" indent="0">
              <a:buNone/>
              <a:defRPr sz="2000">
                <a:solidFill>
                  <a:schemeClr val="tx2"/>
                </a:solidFill>
              </a:defRPr>
            </a:lvl1pPr>
          </a:lstStyle>
          <a:p>
            <a:r>
              <a:rPr lang="en-US"/>
              <a:t>Click icon to add picture</a:t>
            </a:r>
            <a:endParaRPr lang="en-IE"/>
          </a:p>
        </p:txBody>
      </p:sp>
      <p:pic>
        <p:nvPicPr>
          <p:cNvPr id="6" name="Picture 5" descr="A blue flag with yellow stars and stripes&#10;&#10;Description automatically generated">
            <a:extLst>
              <a:ext uri="{FF2B5EF4-FFF2-40B4-BE49-F238E27FC236}">
                <a16:creationId xmlns:a16="http://schemas.microsoft.com/office/drawing/2014/main" id="{43A5598A-C2EA-5505-BEB5-E80CA68AEDA1}"/>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pic>
        <p:nvPicPr>
          <p:cNvPr id="4" name="Picture 3" descr="A blue flag with yellow stars and stripes&#10;&#10;Description automatically generated">
            <a:extLst>
              <a:ext uri="{FF2B5EF4-FFF2-40B4-BE49-F238E27FC236}">
                <a16:creationId xmlns:a16="http://schemas.microsoft.com/office/drawing/2014/main" id="{3D5D7A7A-28D1-BC55-7F75-53B9E5FBC534}"/>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sp>
        <p:nvSpPr>
          <p:cNvPr id="7" name="Slide Number Placeholder 5">
            <a:extLst>
              <a:ext uri="{FF2B5EF4-FFF2-40B4-BE49-F238E27FC236}">
                <a16:creationId xmlns:a16="http://schemas.microsoft.com/office/drawing/2014/main" id="{32B7D111-DE2E-9994-A799-F62F38E83DB4}"/>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bg1"/>
                </a:solidFill>
                <a:latin typeface="+mn-lt"/>
              </a:defRPr>
            </a:lvl1pPr>
          </a:lstStyle>
          <a:p>
            <a:pPr algn="l"/>
            <a:fld id="{768364BB-9B21-4D29-A19C-C6410F652861}" type="slidenum">
              <a:rPr lang="en-IE" smtClean="0"/>
              <a:pPr algn="l"/>
              <a:t>‹#›</a:t>
            </a:fld>
            <a:endParaRPr lang="en-IE"/>
          </a:p>
        </p:txBody>
      </p:sp>
      <p:sp>
        <p:nvSpPr>
          <p:cNvPr id="3" name="Footer Placeholder 8">
            <a:extLst>
              <a:ext uri="{FF2B5EF4-FFF2-40B4-BE49-F238E27FC236}">
                <a16:creationId xmlns:a16="http://schemas.microsoft.com/office/drawing/2014/main" id="{33A6EEA9-52B7-550C-7CFD-E465C8DB4F84}"/>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defRPr>
            </a:lvl1pPr>
          </a:lstStyle>
          <a:p>
            <a:endParaRPr lang="en-IE"/>
          </a:p>
        </p:txBody>
      </p:sp>
    </p:spTree>
    <p:extLst>
      <p:ext uri="{BB962C8B-B14F-4D97-AF65-F5344CB8AC3E}">
        <p14:creationId xmlns:p14="http://schemas.microsoft.com/office/powerpoint/2010/main" val="1060211098"/>
      </p:ext>
    </p:extLst>
  </p:cSld>
  <p:clrMapOvr>
    <a:overrideClrMapping bg1="lt1" tx1="dk1" bg2="lt2" tx2="dk2" accent1="accent1" accent2="accent2" accent3="accent3" accent4="accent4" accent5="accent5" accent6="accent6" hlink="hlink" folHlink="folHlink"/>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3 Circles pictures coloured background">
    <p:bg>
      <p:bgPr>
        <a:solidFill>
          <a:srgbClr val="00339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noAutofit/>
          </a:bodyPr>
          <a:lstStyle>
            <a:lvl1pPr>
              <a:defRPr>
                <a:solidFill>
                  <a:schemeClr val="bg1"/>
                </a:solidFill>
              </a:defRPr>
            </a:lvl1pPr>
          </a:lstStyle>
          <a:p>
            <a:r>
              <a:rPr lang="en-US"/>
              <a:t>Click to edit Master title style</a:t>
            </a:r>
            <a:endParaRPr lang="en-IE"/>
          </a:p>
        </p:txBody>
      </p:sp>
      <p:sp>
        <p:nvSpPr>
          <p:cNvPr id="5" name="Google Shape;128;p36">
            <a:extLst>
              <a:ext uri="{FF2B5EF4-FFF2-40B4-BE49-F238E27FC236}">
                <a16:creationId xmlns:a16="http://schemas.microsoft.com/office/drawing/2014/main" id="{A266CAEF-D60F-6624-41DB-56608F2B46A5}"/>
              </a:ext>
            </a:extLst>
          </p:cNvPr>
          <p:cNvSpPr>
            <a:spLocks noGrp="1"/>
          </p:cNvSpPr>
          <p:nvPr>
            <p:ph type="pic" idx="10"/>
          </p:nvPr>
        </p:nvSpPr>
        <p:spPr>
          <a:xfrm>
            <a:off x="838200" y="1923896"/>
            <a:ext cx="3010207" cy="3010207"/>
          </a:xfrm>
          <a:prstGeom prst="ellipse">
            <a:avLst/>
          </a:prstGeom>
          <a:solidFill>
            <a:schemeClr val="lt2"/>
          </a:solidFill>
          <a:ln w="76200">
            <a:noFill/>
          </a:ln>
        </p:spPr>
        <p:txBody>
          <a:bodyPr/>
          <a:lstStyle>
            <a:lvl1pPr marL="0" indent="0">
              <a:buNone/>
              <a:defRPr sz="2000">
                <a:solidFill>
                  <a:schemeClr val="tx2"/>
                </a:solidFill>
              </a:defRPr>
            </a:lvl1pPr>
          </a:lstStyle>
          <a:p>
            <a:r>
              <a:rPr lang="en-US"/>
              <a:t>Click icon to add picture</a:t>
            </a:r>
            <a:endParaRPr lang="en-IE"/>
          </a:p>
        </p:txBody>
      </p:sp>
      <p:sp>
        <p:nvSpPr>
          <p:cNvPr id="8" name="Google Shape;128;p36">
            <a:extLst>
              <a:ext uri="{FF2B5EF4-FFF2-40B4-BE49-F238E27FC236}">
                <a16:creationId xmlns:a16="http://schemas.microsoft.com/office/drawing/2014/main" id="{7DC5575C-474B-C81C-6517-E882E9E5246B}"/>
              </a:ext>
            </a:extLst>
          </p:cNvPr>
          <p:cNvSpPr>
            <a:spLocks noGrp="1"/>
          </p:cNvSpPr>
          <p:nvPr>
            <p:ph type="pic" idx="11"/>
          </p:nvPr>
        </p:nvSpPr>
        <p:spPr>
          <a:xfrm>
            <a:off x="4590896" y="1923896"/>
            <a:ext cx="3010207" cy="3010207"/>
          </a:xfrm>
          <a:prstGeom prst="ellipse">
            <a:avLst/>
          </a:prstGeom>
          <a:solidFill>
            <a:schemeClr val="lt2"/>
          </a:solidFill>
          <a:ln w="76200">
            <a:noFill/>
          </a:ln>
        </p:spPr>
        <p:txBody>
          <a:bodyPr/>
          <a:lstStyle>
            <a:lvl1pPr marL="0" indent="0">
              <a:buNone/>
              <a:defRPr sz="2000">
                <a:solidFill>
                  <a:schemeClr val="tx2"/>
                </a:solidFill>
              </a:defRPr>
            </a:lvl1pPr>
          </a:lstStyle>
          <a:p>
            <a:r>
              <a:rPr lang="en-US"/>
              <a:t>Click icon to add picture</a:t>
            </a:r>
            <a:endParaRPr lang="en-IE"/>
          </a:p>
        </p:txBody>
      </p:sp>
      <p:sp>
        <p:nvSpPr>
          <p:cNvPr id="10" name="Google Shape;128;p36">
            <a:extLst>
              <a:ext uri="{FF2B5EF4-FFF2-40B4-BE49-F238E27FC236}">
                <a16:creationId xmlns:a16="http://schemas.microsoft.com/office/drawing/2014/main" id="{948E1B30-A652-44AE-9B5E-AC9365965BF4}"/>
              </a:ext>
            </a:extLst>
          </p:cNvPr>
          <p:cNvSpPr>
            <a:spLocks noGrp="1"/>
          </p:cNvSpPr>
          <p:nvPr>
            <p:ph type="pic" idx="12"/>
          </p:nvPr>
        </p:nvSpPr>
        <p:spPr>
          <a:xfrm>
            <a:off x="8343593" y="1923896"/>
            <a:ext cx="3010207" cy="3010207"/>
          </a:xfrm>
          <a:prstGeom prst="ellipse">
            <a:avLst/>
          </a:prstGeom>
          <a:solidFill>
            <a:schemeClr val="lt2"/>
          </a:solidFill>
          <a:ln w="76200">
            <a:noFill/>
          </a:ln>
        </p:spPr>
        <p:txBody>
          <a:bodyPr/>
          <a:lstStyle>
            <a:lvl1pPr marL="0" indent="0">
              <a:buNone/>
              <a:defRPr sz="2000">
                <a:solidFill>
                  <a:schemeClr val="tx2"/>
                </a:solidFill>
              </a:defRPr>
            </a:lvl1pPr>
          </a:lstStyle>
          <a:p>
            <a:r>
              <a:rPr lang="en-US"/>
              <a:t>Click icon to add picture</a:t>
            </a:r>
            <a:endParaRPr lang="en-IE"/>
          </a:p>
        </p:txBody>
      </p:sp>
      <p:pic>
        <p:nvPicPr>
          <p:cNvPr id="6" name="Picture 5" descr="A blue flag with yellow stars and stripes&#10;&#10;Description automatically generated">
            <a:extLst>
              <a:ext uri="{FF2B5EF4-FFF2-40B4-BE49-F238E27FC236}">
                <a16:creationId xmlns:a16="http://schemas.microsoft.com/office/drawing/2014/main" id="{D4D01C79-8E51-7320-51B2-6B4D1CD158EC}"/>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pic>
        <p:nvPicPr>
          <p:cNvPr id="3" name="Picture 2" descr="A blue flag with yellow stars and stripes&#10;&#10;Description automatically generated">
            <a:extLst>
              <a:ext uri="{FF2B5EF4-FFF2-40B4-BE49-F238E27FC236}">
                <a16:creationId xmlns:a16="http://schemas.microsoft.com/office/drawing/2014/main" id="{D6200794-8F7F-E0F0-3735-90CCC24A8AC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sp>
        <p:nvSpPr>
          <p:cNvPr id="7" name="Slide Number Placeholder 5">
            <a:extLst>
              <a:ext uri="{FF2B5EF4-FFF2-40B4-BE49-F238E27FC236}">
                <a16:creationId xmlns:a16="http://schemas.microsoft.com/office/drawing/2014/main" id="{C6271D99-21D4-ED76-0E54-1ECA6FD71E4F}"/>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bg1"/>
                </a:solidFill>
                <a:latin typeface="+mn-lt"/>
              </a:defRPr>
            </a:lvl1pPr>
          </a:lstStyle>
          <a:p>
            <a:pPr algn="l"/>
            <a:fld id="{768364BB-9B21-4D29-A19C-C6410F652861}" type="slidenum">
              <a:rPr lang="en-IE" smtClean="0"/>
              <a:pPr algn="l"/>
              <a:t>‹#›</a:t>
            </a:fld>
            <a:endParaRPr lang="en-IE"/>
          </a:p>
        </p:txBody>
      </p:sp>
      <p:sp>
        <p:nvSpPr>
          <p:cNvPr id="4" name="Footer Placeholder 8">
            <a:extLst>
              <a:ext uri="{FF2B5EF4-FFF2-40B4-BE49-F238E27FC236}">
                <a16:creationId xmlns:a16="http://schemas.microsoft.com/office/drawing/2014/main" id="{36249086-331D-49C8-6F5E-1FD73ADA2347}"/>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defRPr>
            </a:lvl1pPr>
          </a:lstStyle>
          <a:p>
            <a:endParaRPr lang="en-IE"/>
          </a:p>
        </p:txBody>
      </p:sp>
    </p:spTree>
    <p:extLst>
      <p:ext uri="{BB962C8B-B14F-4D97-AF65-F5344CB8AC3E}">
        <p14:creationId xmlns:p14="http://schemas.microsoft.com/office/powerpoint/2010/main" val="406038404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3 Circles pictures white background">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noAutofit/>
          </a:bodyPr>
          <a:lstStyle>
            <a:lvl1pPr>
              <a:defRPr>
                <a:solidFill>
                  <a:srgbClr val="003399"/>
                </a:solidFill>
              </a:defRPr>
            </a:lvl1pPr>
          </a:lstStyle>
          <a:p>
            <a:r>
              <a:rPr lang="en-US"/>
              <a:t>Click to edit Master title style</a:t>
            </a:r>
            <a:endParaRPr lang="en-IE"/>
          </a:p>
        </p:txBody>
      </p:sp>
      <p:sp>
        <p:nvSpPr>
          <p:cNvPr id="5" name="Google Shape;128;p36">
            <a:extLst>
              <a:ext uri="{FF2B5EF4-FFF2-40B4-BE49-F238E27FC236}">
                <a16:creationId xmlns:a16="http://schemas.microsoft.com/office/drawing/2014/main" id="{A266CAEF-D60F-6624-41DB-56608F2B46A5}"/>
              </a:ext>
            </a:extLst>
          </p:cNvPr>
          <p:cNvSpPr>
            <a:spLocks noGrp="1"/>
          </p:cNvSpPr>
          <p:nvPr>
            <p:ph type="pic" idx="10"/>
          </p:nvPr>
        </p:nvSpPr>
        <p:spPr>
          <a:xfrm>
            <a:off x="838200" y="1923896"/>
            <a:ext cx="3010207" cy="3010207"/>
          </a:xfrm>
          <a:prstGeom prst="ellipse">
            <a:avLst/>
          </a:prstGeom>
          <a:solidFill>
            <a:schemeClr val="lt2"/>
          </a:solidFill>
          <a:ln w="76200">
            <a:noFill/>
          </a:ln>
        </p:spPr>
        <p:txBody>
          <a:bodyPr/>
          <a:lstStyle>
            <a:lvl1pPr marL="0" indent="0">
              <a:buNone/>
              <a:defRPr sz="2000">
                <a:solidFill>
                  <a:schemeClr val="tx2"/>
                </a:solidFill>
              </a:defRPr>
            </a:lvl1pPr>
          </a:lstStyle>
          <a:p>
            <a:r>
              <a:rPr lang="en-US"/>
              <a:t>Click icon to add picture</a:t>
            </a:r>
            <a:endParaRPr lang="en-IE"/>
          </a:p>
        </p:txBody>
      </p:sp>
      <p:sp>
        <p:nvSpPr>
          <p:cNvPr id="8" name="Google Shape;128;p36">
            <a:extLst>
              <a:ext uri="{FF2B5EF4-FFF2-40B4-BE49-F238E27FC236}">
                <a16:creationId xmlns:a16="http://schemas.microsoft.com/office/drawing/2014/main" id="{7DC5575C-474B-C81C-6517-E882E9E5246B}"/>
              </a:ext>
            </a:extLst>
          </p:cNvPr>
          <p:cNvSpPr>
            <a:spLocks noGrp="1"/>
          </p:cNvSpPr>
          <p:nvPr>
            <p:ph type="pic" idx="11"/>
          </p:nvPr>
        </p:nvSpPr>
        <p:spPr>
          <a:xfrm>
            <a:off x="4590896" y="1923896"/>
            <a:ext cx="3010207" cy="3010207"/>
          </a:xfrm>
          <a:prstGeom prst="ellipse">
            <a:avLst/>
          </a:prstGeom>
          <a:solidFill>
            <a:schemeClr val="lt2"/>
          </a:solidFill>
          <a:ln w="76200">
            <a:noFill/>
          </a:ln>
        </p:spPr>
        <p:txBody>
          <a:bodyPr/>
          <a:lstStyle>
            <a:lvl1pPr marL="0" indent="0">
              <a:buNone/>
              <a:defRPr sz="2000">
                <a:solidFill>
                  <a:schemeClr val="tx2"/>
                </a:solidFill>
              </a:defRPr>
            </a:lvl1pPr>
          </a:lstStyle>
          <a:p>
            <a:r>
              <a:rPr lang="en-US"/>
              <a:t>Click icon to add picture</a:t>
            </a:r>
            <a:endParaRPr lang="en-IE"/>
          </a:p>
        </p:txBody>
      </p:sp>
      <p:sp>
        <p:nvSpPr>
          <p:cNvPr id="10" name="Google Shape;128;p36">
            <a:extLst>
              <a:ext uri="{FF2B5EF4-FFF2-40B4-BE49-F238E27FC236}">
                <a16:creationId xmlns:a16="http://schemas.microsoft.com/office/drawing/2014/main" id="{948E1B30-A652-44AE-9B5E-AC9365965BF4}"/>
              </a:ext>
            </a:extLst>
          </p:cNvPr>
          <p:cNvSpPr>
            <a:spLocks noGrp="1"/>
          </p:cNvSpPr>
          <p:nvPr>
            <p:ph type="pic" idx="12"/>
          </p:nvPr>
        </p:nvSpPr>
        <p:spPr>
          <a:xfrm>
            <a:off x="8343593" y="1923896"/>
            <a:ext cx="3010207" cy="3010207"/>
          </a:xfrm>
          <a:prstGeom prst="ellipse">
            <a:avLst/>
          </a:prstGeom>
          <a:solidFill>
            <a:schemeClr val="lt2"/>
          </a:solidFill>
          <a:ln w="76200">
            <a:noFill/>
          </a:ln>
        </p:spPr>
        <p:txBody>
          <a:bodyPr/>
          <a:lstStyle>
            <a:lvl1pPr marL="0" indent="0">
              <a:buNone/>
              <a:defRPr sz="2000">
                <a:solidFill>
                  <a:schemeClr val="tx2"/>
                </a:solidFill>
              </a:defRPr>
            </a:lvl1pPr>
          </a:lstStyle>
          <a:p>
            <a:r>
              <a:rPr lang="en-US"/>
              <a:t>Click icon to add picture</a:t>
            </a:r>
            <a:endParaRPr lang="en-IE"/>
          </a:p>
        </p:txBody>
      </p:sp>
      <p:sp>
        <p:nvSpPr>
          <p:cNvPr id="4" name="Slide Number Placeholder 5">
            <a:extLst>
              <a:ext uri="{FF2B5EF4-FFF2-40B4-BE49-F238E27FC236}">
                <a16:creationId xmlns:a16="http://schemas.microsoft.com/office/drawing/2014/main" id="{F37EF38B-E8AF-66F2-44F8-7A5DA7FF345C}"/>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a:p>
        </p:txBody>
      </p:sp>
      <p:sp>
        <p:nvSpPr>
          <p:cNvPr id="3" name="Footer Placeholder 8">
            <a:extLst>
              <a:ext uri="{FF2B5EF4-FFF2-40B4-BE49-F238E27FC236}">
                <a16:creationId xmlns:a16="http://schemas.microsoft.com/office/drawing/2014/main" id="{0850E44D-CF7B-5CF4-6BF7-5B2F65007AD4}"/>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defRPr>
            </a:lvl1pPr>
          </a:lstStyle>
          <a:p>
            <a:endParaRPr lang="en-IE"/>
          </a:p>
        </p:txBody>
      </p:sp>
    </p:spTree>
    <p:extLst>
      <p:ext uri="{BB962C8B-B14F-4D97-AF65-F5344CB8AC3E}">
        <p14:creationId xmlns:p14="http://schemas.microsoft.com/office/powerpoint/2010/main" val="575585532"/>
      </p:ext>
    </p:extLst>
  </p:cSld>
  <p:clrMapOvr>
    <a:overrideClrMapping bg1="lt1" tx1="dk1" bg2="lt2" tx2="dk2" accent1="accent1" accent2="accent2" accent3="accent3" accent4="accent4" accent5="accent5" accent6="accent6" hlink="hlink" folHlink="folHlink"/>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4 Circles pictures white backgroun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noAutofit/>
          </a:bodyPr>
          <a:lstStyle/>
          <a:p>
            <a:r>
              <a:rPr lang="en-US"/>
              <a:t>Click to edit Master title style</a:t>
            </a:r>
            <a:endParaRPr lang="en-IE"/>
          </a:p>
        </p:txBody>
      </p:sp>
      <p:sp>
        <p:nvSpPr>
          <p:cNvPr id="4" name="Google Shape;128;p36">
            <a:extLst>
              <a:ext uri="{FF2B5EF4-FFF2-40B4-BE49-F238E27FC236}">
                <a16:creationId xmlns:a16="http://schemas.microsoft.com/office/drawing/2014/main" id="{C6066961-5253-C2E8-C59C-7D3AEA190748}"/>
              </a:ext>
            </a:extLst>
          </p:cNvPr>
          <p:cNvSpPr>
            <a:spLocks noGrp="1"/>
          </p:cNvSpPr>
          <p:nvPr>
            <p:ph type="pic" idx="2"/>
          </p:nvPr>
        </p:nvSpPr>
        <p:spPr>
          <a:xfrm>
            <a:off x="838200" y="1644073"/>
            <a:ext cx="1784927" cy="1784927"/>
          </a:xfrm>
          <a:prstGeom prst="ellipse">
            <a:avLst/>
          </a:prstGeom>
          <a:solidFill>
            <a:schemeClr val="lt2"/>
          </a:solidFill>
          <a:ln w="57150">
            <a:noFill/>
          </a:ln>
        </p:spPr>
        <p:txBody>
          <a:bodyPr/>
          <a:lstStyle>
            <a:lvl1pPr marL="0" indent="0">
              <a:buNone/>
              <a:defRPr sz="2000">
                <a:solidFill>
                  <a:schemeClr val="tx2"/>
                </a:solidFill>
              </a:defRPr>
            </a:lvl1pPr>
          </a:lstStyle>
          <a:p>
            <a:r>
              <a:rPr lang="en-US"/>
              <a:t>Click icon to add picture</a:t>
            </a:r>
            <a:endParaRPr lang="en-IE"/>
          </a:p>
        </p:txBody>
      </p:sp>
      <p:sp>
        <p:nvSpPr>
          <p:cNvPr id="3" name="Content Placeholder 2">
            <a:extLst>
              <a:ext uri="{FF2B5EF4-FFF2-40B4-BE49-F238E27FC236}">
                <a16:creationId xmlns:a16="http://schemas.microsoft.com/office/drawing/2014/main" id="{833F6E74-65E4-088E-A627-F5CBCB9E0FAA}"/>
              </a:ext>
            </a:extLst>
          </p:cNvPr>
          <p:cNvSpPr>
            <a:spLocks noGrp="1"/>
          </p:cNvSpPr>
          <p:nvPr>
            <p:ph sz="half" idx="1"/>
          </p:nvPr>
        </p:nvSpPr>
        <p:spPr>
          <a:xfrm>
            <a:off x="2887354" y="1792421"/>
            <a:ext cx="2881850" cy="1488229"/>
          </a:xfrm>
        </p:spPr>
        <p:txBody>
          <a:bodyPr>
            <a:noAutofit/>
          </a:bodyPr>
          <a:lstStyle>
            <a:lvl1pPr marL="0" indent="0">
              <a:buNone/>
              <a:defRPr sz="2000"/>
            </a:lvl1pPr>
          </a:lstStyle>
          <a:p>
            <a:pPr lvl="0"/>
            <a:r>
              <a:rPr lang="en-US"/>
              <a:t>Click to edit Master text styles</a:t>
            </a:r>
          </a:p>
        </p:txBody>
      </p:sp>
      <p:sp>
        <p:nvSpPr>
          <p:cNvPr id="22" name="Google Shape;128;p36">
            <a:extLst>
              <a:ext uri="{FF2B5EF4-FFF2-40B4-BE49-F238E27FC236}">
                <a16:creationId xmlns:a16="http://schemas.microsoft.com/office/drawing/2014/main" id="{530B519E-B8E9-0851-34A7-4EBCABDB1F24}"/>
              </a:ext>
            </a:extLst>
          </p:cNvPr>
          <p:cNvSpPr>
            <a:spLocks noGrp="1"/>
          </p:cNvSpPr>
          <p:nvPr>
            <p:ph type="pic" idx="19"/>
          </p:nvPr>
        </p:nvSpPr>
        <p:spPr>
          <a:xfrm>
            <a:off x="838198" y="3793520"/>
            <a:ext cx="1784927" cy="1784927"/>
          </a:xfrm>
          <a:prstGeom prst="ellipse">
            <a:avLst/>
          </a:prstGeom>
          <a:solidFill>
            <a:schemeClr val="lt2"/>
          </a:solidFill>
          <a:ln w="57150">
            <a:noFill/>
          </a:ln>
        </p:spPr>
        <p:txBody>
          <a:bodyPr/>
          <a:lstStyle>
            <a:lvl1pPr marL="0" indent="0">
              <a:buNone/>
              <a:defRPr sz="2000">
                <a:solidFill>
                  <a:schemeClr val="tx2"/>
                </a:solidFill>
              </a:defRPr>
            </a:lvl1pPr>
          </a:lstStyle>
          <a:p>
            <a:r>
              <a:rPr lang="en-US"/>
              <a:t>Click icon to add picture</a:t>
            </a:r>
            <a:endParaRPr lang="en-IE"/>
          </a:p>
        </p:txBody>
      </p:sp>
      <p:sp>
        <p:nvSpPr>
          <p:cNvPr id="21" name="Content Placeholder 2">
            <a:extLst>
              <a:ext uri="{FF2B5EF4-FFF2-40B4-BE49-F238E27FC236}">
                <a16:creationId xmlns:a16="http://schemas.microsoft.com/office/drawing/2014/main" id="{B7CC6BA2-60D9-1664-3253-8468AB06B3BA}"/>
              </a:ext>
            </a:extLst>
          </p:cNvPr>
          <p:cNvSpPr>
            <a:spLocks noGrp="1"/>
          </p:cNvSpPr>
          <p:nvPr>
            <p:ph sz="half" idx="18"/>
          </p:nvPr>
        </p:nvSpPr>
        <p:spPr>
          <a:xfrm>
            <a:off x="2887352" y="3941868"/>
            <a:ext cx="2881850" cy="1488229"/>
          </a:xfrm>
        </p:spPr>
        <p:txBody>
          <a:bodyPr>
            <a:noAutofit/>
          </a:bodyPr>
          <a:lstStyle>
            <a:lvl1pPr marL="0" indent="0">
              <a:buNone/>
              <a:defRPr sz="2000"/>
            </a:lvl1pPr>
          </a:lstStyle>
          <a:p>
            <a:pPr lvl="0"/>
            <a:r>
              <a:rPr lang="en-US"/>
              <a:t>Click to edit Master text styles</a:t>
            </a:r>
          </a:p>
        </p:txBody>
      </p:sp>
      <p:sp>
        <p:nvSpPr>
          <p:cNvPr id="6" name="Google Shape;128;p36">
            <a:extLst>
              <a:ext uri="{FF2B5EF4-FFF2-40B4-BE49-F238E27FC236}">
                <a16:creationId xmlns:a16="http://schemas.microsoft.com/office/drawing/2014/main" id="{B0466037-50F3-96B3-1B0E-06D3D18B8BCE}"/>
              </a:ext>
            </a:extLst>
          </p:cNvPr>
          <p:cNvSpPr>
            <a:spLocks noGrp="1"/>
          </p:cNvSpPr>
          <p:nvPr>
            <p:ph type="pic" idx="21"/>
          </p:nvPr>
        </p:nvSpPr>
        <p:spPr>
          <a:xfrm>
            <a:off x="6422796" y="1679603"/>
            <a:ext cx="1784927" cy="1784927"/>
          </a:xfrm>
          <a:prstGeom prst="ellipse">
            <a:avLst/>
          </a:prstGeom>
          <a:solidFill>
            <a:schemeClr val="lt2"/>
          </a:solidFill>
          <a:ln w="57150">
            <a:noFill/>
          </a:ln>
        </p:spPr>
        <p:txBody>
          <a:bodyPr/>
          <a:lstStyle>
            <a:lvl1pPr marL="0" indent="0">
              <a:buNone/>
              <a:defRPr sz="2000">
                <a:solidFill>
                  <a:schemeClr val="tx2"/>
                </a:solidFill>
              </a:defRPr>
            </a:lvl1pPr>
          </a:lstStyle>
          <a:p>
            <a:r>
              <a:rPr lang="en-US"/>
              <a:t>Click icon to add picture</a:t>
            </a:r>
            <a:endParaRPr lang="en-IE"/>
          </a:p>
        </p:txBody>
      </p:sp>
      <p:sp>
        <p:nvSpPr>
          <p:cNvPr id="5" name="Content Placeholder 2">
            <a:extLst>
              <a:ext uri="{FF2B5EF4-FFF2-40B4-BE49-F238E27FC236}">
                <a16:creationId xmlns:a16="http://schemas.microsoft.com/office/drawing/2014/main" id="{6BC1C8BB-B6BF-EFC9-4FB7-FE68ADABF649}"/>
              </a:ext>
            </a:extLst>
          </p:cNvPr>
          <p:cNvSpPr>
            <a:spLocks noGrp="1"/>
          </p:cNvSpPr>
          <p:nvPr>
            <p:ph sz="half" idx="20"/>
          </p:nvPr>
        </p:nvSpPr>
        <p:spPr>
          <a:xfrm>
            <a:off x="8471950" y="1827951"/>
            <a:ext cx="2881850" cy="1488229"/>
          </a:xfrm>
        </p:spPr>
        <p:txBody>
          <a:bodyPr>
            <a:noAutofit/>
          </a:bodyPr>
          <a:lstStyle>
            <a:lvl1pPr marL="0" indent="0">
              <a:buNone/>
              <a:defRPr sz="2000"/>
            </a:lvl1pPr>
          </a:lstStyle>
          <a:p>
            <a:pPr lvl="0"/>
            <a:r>
              <a:rPr lang="en-US"/>
              <a:t>Click to edit Master text styles</a:t>
            </a:r>
          </a:p>
        </p:txBody>
      </p:sp>
      <p:sp>
        <p:nvSpPr>
          <p:cNvPr id="8" name="Google Shape;128;p36">
            <a:extLst>
              <a:ext uri="{FF2B5EF4-FFF2-40B4-BE49-F238E27FC236}">
                <a16:creationId xmlns:a16="http://schemas.microsoft.com/office/drawing/2014/main" id="{2B2D1DEC-353D-0530-46BD-FAC7D81DC42A}"/>
              </a:ext>
            </a:extLst>
          </p:cNvPr>
          <p:cNvSpPr>
            <a:spLocks noGrp="1"/>
          </p:cNvSpPr>
          <p:nvPr>
            <p:ph type="pic" idx="23"/>
          </p:nvPr>
        </p:nvSpPr>
        <p:spPr>
          <a:xfrm>
            <a:off x="6422794" y="3829050"/>
            <a:ext cx="1784927" cy="1784927"/>
          </a:xfrm>
          <a:prstGeom prst="ellipse">
            <a:avLst/>
          </a:prstGeom>
          <a:solidFill>
            <a:schemeClr val="lt2"/>
          </a:solidFill>
          <a:ln w="57150">
            <a:noFill/>
          </a:ln>
        </p:spPr>
        <p:txBody>
          <a:bodyPr/>
          <a:lstStyle>
            <a:lvl1pPr marL="0" indent="0">
              <a:buNone/>
              <a:defRPr sz="2000">
                <a:solidFill>
                  <a:schemeClr val="tx2"/>
                </a:solidFill>
              </a:defRPr>
            </a:lvl1pPr>
          </a:lstStyle>
          <a:p>
            <a:r>
              <a:rPr lang="en-US"/>
              <a:t>Click icon to add picture</a:t>
            </a:r>
            <a:endParaRPr lang="en-IE"/>
          </a:p>
        </p:txBody>
      </p:sp>
      <p:sp>
        <p:nvSpPr>
          <p:cNvPr id="7" name="Content Placeholder 2">
            <a:extLst>
              <a:ext uri="{FF2B5EF4-FFF2-40B4-BE49-F238E27FC236}">
                <a16:creationId xmlns:a16="http://schemas.microsoft.com/office/drawing/2014/main" id="{DEC01048-C2DE-CFE9-C353-8ED3741099B7}"/>
              </a:ext>
            </a:extLst>
          </p:cNvPr>
          <p:cNvSpPr>
            <a:spLocks noGrp="1"/>
          </p:cNvSpPr>
          <p:nvPr>
            <p:ph sz="half" idx="22"/>
          </p:nvPr>
        </p:nvSpPr>
        <p:spPr>
          <a:xfrm>
            <a:off x="8471948" y="3977398"/>
            <a:ext cx="2881850" cy="1488229"/>
          </a:xfrm>
        </p:spPr>
        <p:txBody>
          <a:bodyPr>
            <a:noAutofit/>
          </a:bodyPr>
          <a:lstStyle>
            <a:lvl1pPr marL="0" indent="0">
              <a:buNone/>
              <a:defRPr sz="2000"/>
            </a:lvl1pPr>
          </a:lstStyle>
          <a:p>
            <a:pPr lvl="0"/>
            <a:r>
              <a:rPr lang="en-US"/>
              <a:t>Click to edit Master text styles</a:t>
            </a:r>
          </a:p>
        </p:txBody>
      </p:sp>
      <p:sp>
        <p:nvSpPr>
          <p:cNvPr id="9" name="Slide Number Placeholder 5">
            <a:extLst>
              <a:ext uri="{FF2B5EF4-FFF2-40B4-BE49-F238E27FC236}">
                <a16:creationId xmlns:a16="http://schemas.microsoft.com/office/drawing/2014/main" id="{C67E4CCE-C35C-C711-24D0-0F4BCA80C282}"/>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a:p>
        </p:txBody>
      </p:sp>
      <p:sp>
        <p:nvSpPr>
          <p:cNvPr id="10" name="Footer Placeholder 8">
            <a:extLst>
              <a:ext uri="{FF2B5EF4-FFF2-40B4-BE49-F238E27FC236}">
                <a16:creationId xmlns:a16="http://schemas.microsoft.com/office/drawing/2014/main" id="{3B38F9D4-3EE2-3396-18AD-F87E42190088}"/>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defRPr>
            </a:lvl1pPr>
          </a:lstStyle>
          <a:p>
            <a:endParaRPr lang="en-IE"/>
          </a:p>
        </p:txBody>
      </p:sp>
    </p:spTree>
    <p:extLst>
      <p:ext uri="{BB962C8B-B14F-4D97-AF65-F5344CB8AC3E}">
        <p14:creationId xmlns:p14="http://schemas.microsoft.com/office/powerpoint/2010/main" val="266721006"/>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4 rectangles pictures white background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noAutofit/>
          </a:bodyPr>
          <a:lstStyle/>
          <a:p>
            <a:r>
              <a:rPr lang="en-US"/>
              <a:t>Click to edit Master title style</a:t>
            </a:r>
            <a:endParaRPr lang="en-IE"/>
          </a:p>
        </p:txBody>
      </p:sp>
      <p:sp>
        <p:nvSpPr>
          <p:cNvPr id="15" name="Google Shape;97;p33">
            <a:extLst>
              <a:ext uri="{FF2B5EF4-FFF2-40B4-BE49-F238E27FC236}">
                <a16:creationId xmlns:a16="http://schemas.microsoft.com/office/drawing/2014/main" id="{51CBB8A7-3E08-DCAC-14AF-878AC33CDC30}"/>
              </a:ext>
            </a:extLst>
          </p:cNvPr>
          <p:cNvSpPr>
            <a:spLocks noGrp="1"/>
          </p:cNvSpPr>
          <p:nvPr>
            <p:ph type="pic" idx="17"/>
          </p:nvPr>
        </p:nvSpPr>
        <p:spPr>
          <a:xfrm>
            <a:off x="838200" y="1931348"/>
            <a:ext cx="2461591" cy="1638158"/>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a:p>
        </p:txBody>
      </p:sp>
      <p:sp>
        <p:nvSpPr>
          <p:cNvPr id="10" name="Text Placeholder 9">
            <a:extLst>
              <a:ext uri="{FF2B5EF4-FFF2-40B4-BE49-F238E27FC236}">
                <a16:creationId xmlns:a16="http://schemas.microsoft.com/office/drawing/2014/main" id="{83438DF5-CCC4-87AD-037A-C14F79B6266F}"/>
              </a:ext>
            </a:extLst>
          </p:cNvPr>
          <p:cNvSpPr>
            <a:spLocks noGrp="1"/>
          </p:cNvSpPr>
          <p:nvPr>
            <p:ph type="body" sz="quarter" idx="13"/>
          </p:nvPr>
        </p:nvSpPr>
        <p:spPr>
          <a:xfrm>
            <a:off x="3508868" y="1931348"/>
            <a:ext cx="2462213" cy="1638300"/>
          </a:xfrm>
        </p:spPr>
        <p:txBody>
          <a:bodyPr>
            <a:noAutofit/>
          </a:bodyPr>
          <a:lstStyle>
            <a:lvl1pPr marL="0" indent="0">
              <a:buNone/>
              <a:defRPr/>
            </a:lvl1pPr>
          </a:lstStyle>
          <a:p>
            <a:pPr lvl="0"/>
            <a:r>
              <a:rPr lang="en-US"/>
              <a:t>Click to edit Master text styles</a:t>
            </a:r>
          </a:p>
        </p:txBody>
      </p:sp>
      <p:sp>
        <p:nvSpPr>
          <p:cNvPr id="18" name="Google Shape;97;p33">
            <a:extLst>
              <a:ext uri="{FF2B5EF4-FFF2-40B4-BE49-F238E27FC236}">
                <a16:creationId xmlns:a16="http://schemas.microsoft.com/office/drawing/2014/main" id="{BFE9E99F-07A9-26A1-106E-78351E5222CA}"/>
              </a:ext>
            </a:extLst>
          </p:cNvPr>
          <p:cNvSpPr>
            <a:spLocks noGrp="1"/>
          </p:cNvSpPr>
          <p:nvPr>
            <p:ph type="pic" idx="7"/>
          </p:nvPr>
        </p:nvSpPr>
        <p:spPr>
          <a:xfrm>
            <a:off x="838202" y="3740272"/>
            <a:ext cx="2461591" cy="1638158"/>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a:p>
        </p:txBody>
      </p:sp>
      <p:sp>
        <p:nvSpPr>
          <p:cNvPr id="12" name="Text Placeholder 9">
            <a:extLst>
              <a:ext uri="{FF2B5EF4-FFF2-40B4-BE49-F238E27FC236}">
                <a16:creationId xmlns:a16="http://schemas.microsoft.com/office/drawing/2014/main" id="{8A6A52A8-BCDE-0058-03FA-48265F58CC4D}"/>
              </a:ext>
            </a:extLst>
          </p:cNvPr>
          <p:cNvSpPr>
            <a:spLocks noGrp="1"/>
          </p:cNvSpPr>
          <p:nvPr>
            <p:ph type="body" sz="quarter" idx="15"/>
          </p:nvPr>
        </p:nvSpPr>
        <p:spPr>
          <a:xfrm>
            <a:off x="3508868" y="3740131"/>
            <a:ext cx="2462213" cy="1638300"/>
          </a:xfrm>
        </p:spPr>
        <p:txBody>
          <a:bodyPr>
            <a:noAutofit/>
          </a:bodyPr>
          <a:lstStyle>
            <a:lvl1pPr marL="0" indent="0">
              <a:buNone/>
              <a:defRPr/>
            </a:lvl1pPr>
          </a:lstStyle>
          <a:p>
            <a:pPr lvl="0"/>
            <a:r>
              <a:rPr lang="en-US"/>
              <a:t>Click to edit Master text styles</a:t>
            </a:r>
          </a:p>
        </p:txBody>
      </p:sp>
      <p:sp>
        <p:nvSpPr>
          <p:cNvPr id="3" name="Google Shape;95;p33">
            <a:extLst>
              <a:ext uri="{FF2B5EF4-FFF2-40B4-BE49-F238E27FC236}">
                <a16:creationId xmlns:a16="http://schemas.microsoft.com/office/drawing/2014/main" id="{A15E4B72-6400-86B0-FD40-4FCA9F38655E}"/>
              </a:ext>
            </a:extLst>
          </p:cNvPr>
          <p:cNvSpPr>
            <a:spLocks noGrp="1"/>
          </p:cNvSpPr>
          <p:nvPr>
            <p:ph type="pic" idx="10"/>
          </p:nvPr>
        </p:nvSpPr>
        <p:spPr>
          <a:xfrm>
            <a:off x="6180157" y="1931348"/>
            <a:ext cx="2461593" cy="163815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a:p>
        </p:txBody>
      </p:sp>
      <p:sp>
        <p:nvSpPr>
          <p:cNvPr id="11" name="Text Placeholder 9">
            <a:extLst>
              <a:ext uri="{FF2B5EF4-FFF2-40B4-BE49-F238E27FC236}">
                <a16:creationId xmlns:a16="http://schemas.microsoft.com/office/drawing/2014/main" id="{76022ECE-0EE9-F2CA-72F3-353CAD2AB488}"/>
              </a:ext>
            </a:extLst>
          </p:cNvPr>
          <p:cNvSpPr>
            <a:spLocks noGrp="1"/>
          </p:cNvSpPr>
          <p:nvPr>
            <p:ph type="body" sz="quarter" idx="14"/>
          </p:nvPr>
        </p:nvSpPr>
        <p:spPr>
          <a:xfrm>
            <a:off x="8891587" y="1931348"/>
            <a:ext cx="2462213" cy="1638300"/>
          </a:xfrm>
        </p:spPr>
        <p:txBody>
          <a:bodyPr>
            <a:noAutofit/>
          </a:bodyPr>
          <a:lstStyle>
            <a:lvl1pPr marL="0" indent="0">
              <a:buNone/>
              <a:defRPr/>
            </a:lvl1pPr>
          </a:lstStyle>
          <a:p>
            <a:pPr lvl="0"/>
            <a:r>
              <a:rPr lang="en-US"/>
              <a:t>Click to edit Master text styles</a:t>
            </a:r>
          </a:p>
        </p:txBody>
      </p:sp>
      <p:sp>
        <p:nvSpPr>
          <p:cNvPr id="8" name="Google Shape;97;p33">
            <a:extLst>
              <a:ext uri="{FF2B5EF4-FFF2-40B4-BE49-F238E27FC236}">
                <a16:creationId xmlns:a16="http://schemas.microsoft.com/office/drawing/2014/main" id="{0D3E0C88-3573-7B0F-D8F7-5AAD283A42F2}"/>
              </a:ext>
            </a:extLst>
          </p:cNvPr>
          <p:cNvSpPr>
            <a:spLocks noGrp="1"/>
          </p:cNvSpPr>
          <p:nvPr>
            <p:ph type="pic" idx="12"/>
          </p:nvPr>
        </p:nvSpPr>
        <p:spPr>
          <a:xfrm>
            <a:off x="6180157" y="3740272"/>
            <a:ext cx="2461591" cy="1638158"/>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a:p>
        </p:txBody>
      </p:sp>
      <p:sp>
        <p:nvSpPr>
          <p:cNvPr id="13" name="Text Placeholder 9">
            <a:extLst>
              <a:ext uri="{FF2B5EF4-FFF2-40B4-BE49-F238E27FC236}">
                <a16:creationId xmlns:a16="http://schemas.microsoft.com/office/drawing/2014/main" id="{5F2FF4C0-B8CC-5E9A-7FF2-0BA1FD86664D}"/>
              </a:ext>
            </a:extLst>
          </p:cNvPr>
          <p:cNvSpPr>
            <a:spLocks noGrp="1"/>
          </p:cNvSpPr>
          <p:nvPr>
            <p:ph type="body" sz="quarter" idx="16"/>
          </p:nvPr>
        </p:nvSpPr>
        <p:spPr>
          <a:xfrm>
            <a:off x="8891587" y="3740131"/>
            <a:ext cx="2462213" cy="1638300"/>
          </a:xfrm>
        </p:spPr>
        <p:txBody>
          <a:bodyPr>
            <a:noAutofit/>
          </a:bodyPr>
          <a:lstStyle>
            <a:lvl1pPr marL="0" indent="0">
              <a:buNone/>
              <a:defRPr/>
            </a:lvl1pPr>
          </a:lstStyle>
          <a:p>
            <a:pPr lvl="0"/>
            <a:r>
              <a:rPr lang="en-US"/>
              <a:t>Click to edit Master text styles</a:t>
            </a:r>
          </a:p>
        </p:txBody>
      </p:sp>
      <p:sp>
        <p:nvSpPr>
          <p:cNvPr id="4" name="Slide Number Placeholder 5">
            <a:extLst>
              <a:ext uri="{FF2B5EF4-FFF2-40B4-BE49-F238E27FC236}">
                <a16:creationId xmlns:a16="http://schemas.microsoft.com/office/drawing/2014/main" id="{73F815C1-0113-F490-4A53-0227959CF68C}"/>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a:p>
        </p:txBody>
      </p:sp>
      <p:sp>
        <p:nvSpPr>
          <p:cNvPr id="5" name="Footer Placeholder 8">
            <a:extLst>
              <a:ext uri="{FF2B5EF4-FFF2-40B4-BE49-F238E27FC236}">
                <a16:creationId xmlns:a16="http://schemas.microsoft.com/office/drawing/2014/main" id="{40C61561-6F08-5417-8327-52799F6125C1}"/>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defRPr>
            </a:lvl1pPr>
          </a:lstStyle>
          <a:p>
            <a:endParaRPr lang="en-IE"/>
          </a:p>
        </p:txBody>
      </p:sp>
    </p:spTree>
    <p:extLst>
      <p:ext uri="{BB962C8B-B14F-4D97-AF65-F5344CB8AC3E}">
        <p14:creationId xmlns:p14="http://schemas.microsoft.com/office/powerpoint/2010/main" val="3617065241"/>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10 squared pictures ">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0F1C0-2CE9-2640-8D54-464A0BF69C2C}"/>
              </a:ext>
            </a:extLst>
          </p:cNvPr>
          <p:cNvSpPr>
            <a:spLocks noGrp="1"/>
          </p:cNvSpPr>
          <p:nvPr>
            <p:ph type="title"/>
          </p:nvPr>
        </p:nvSpPr>
        <p:spPr/>
        <p:txBody>
          <a:bodyPr/>
          <a:lstStyle/>
          <a:p>
            <a:r>
              <a:rPr lang="en-US"/>
              <a:t>Click to edit Master title style</a:t>
            </a:r>
            <a:endParaRPr lang="en-IE"/>
          </a:p>
        </p:txBody>
      </p:sp>
      <p:sp>
        <p:nvSpPr>
          <p:cNvPr id="3" name="Google Shape;114;p35">
            <a:extLst>
              <a:ext uri="{FF2B5EF4-FFF2-40B4-BE49-F238E27FC236}">
                <a16:creationId xmlns:a16="http://schemas.microsoft.com/office/drawing/2014/main" id="{28399EF8-5B4D-A564-C46D-6AC3EE3700F1}"/>
              </a:ext>
            </a:extLst>
          </p:cNvPr>
          <p:cNvSpPr>
            <a:spLocks noGrp="1"/>
          </p:cNvSpPr>
          <p:nvPr>
            <p:ph type="pic" idx="2"/>
          </p:nvPr>
        </p:nvSpPr>
        <p:spPr>
          <a:xfrm>
            <a:off x="838200" y="1613730"/>
            <a:ext cx="1896289" cy="189628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a:p>
        </p:txBody>
      </p:sp>
      <p:sp>
        <p:nvSpPr>
          <p:cNvPr id="4" name="Google Shape;115;p35">
            <a:extLst>
              <a:ext uri="{FF2B5EF4-FFF2-40B4-BE49-F238E27FC236}">
                <a16:creationId xmlns:a16="http://schemas.microsoft.com/office/drawing/2014/main" id="{1DB67F50-B209-813A-55E2-A45CCD6BCAE1}"/>
              </a:ext>
            </a:extLst>
          </p:cNvPr>
          <p:cNvSpPr>
            <a:spLocks noGrp="1"/>
          </p:cNvSpPr>
          <p:nvPr>
            <p:ph type="pic" idx="3"/>
          </p:nvPr>
        </p:nvSpPr>
        <p:spPr>
          <a:xfrm>
            <a:off x="2993028" y="1613730"/>
            <a:ext cx="1896289" cy="189628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a:p>
        </p:txBody>
      </p:sp>
      <p:sp>
        <p:nvSpPr>
          <p:cNvPr id="5" name="Google Shape;116;p35">
            <a:extLst>
              <a:ext uri="{FF2B5EF4-FFF2-40B4-BE49-F238E27FC236}">
                <a16:creationId xmlns:a16="http://schemas.microsoft.com/office/drawing/2014/main" id="{80AA888C-2660-9749-11E6-8A96DD56EACF}"/>
              </a:ext>
            </a:extLst>
          </p:cNvPr>
          <p:cNvSpPr>
            <a:spLocks noGrp="1"/>
          </p:cNvSpPr>
          <p:nvPr>
            <p:ph type="pic" idx="10"/>
          </p:nvPr>
        </p:nvSpPr>
        <p:spPr>
          <a:xfrm>
            <a:off x="5147856" y="1613729"/>
            <a:ext cx="1896289" cy="189628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a:p>
        </p:txBody>
      </p:sp>
      <p:sp>
        <p:nvSpPr>
          <p:cNvPr id="8" name="Google Shape;117;p35">
            <a:extLst>
              <a:ext uri="{FF2B5EF4-FFF2-40B4-BE49-F238E27FC236}">
                <a16:creationId xmlns:a16="http://schemas.microsoft.com/office/drawing/2014/main" id="{95752BFF-4A6F-68EA-E048-C405D776F6A9}"/>
              </a:ext>
            </a:extLst>
          </p:cNvPr>
          <p:cNvSpPr>
            <a:spLocks noGrp="1"/>
          </p:cNvSpPr>
          <p:nvPr>
            <p:ph type="pic" idx="5"/>
          </p:nvPr>
        </p:nvSpPr>
        <p:spPr>
          <a:xfrm>
            <a:off x="7302684" y="1613728"/>
            <a:ext cx="1896289" cy="189628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a:p>
        </p:txBody>
      </p:sp>
      <p:sp>
        <p:nvSpPr>
          <p:cNvPr id="9" name="Google Shape;118;p35">
            <a:extLst>
              <a:ext uri="{FF2B5EF4-FFF2-40B4-BE49-F238E27FC236}">
                <a16:creationId xmlns:a16="http://schemas.microsoft.com/office/drawing/2014/main" id="{69A61CD2-9393-897F-4851-B55A256B6577}"/>
              </a:ext>
            </a:extLst>
          </p:cNvPr>
          <p:cNvSpPr>
            <a:spLocks noGrp="1"/>
          </p:cNvSpPr>
          <p:nvPr>
            <p:ph type="pic" idx="6"/>
          </p:nvPr>
        </p:nvSpPr>
        <p:spPr>
          <a:xfrm>
            <a:off x="9457512" y="1613728"/>
            <a:ext cx="1896289" cy="189628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a:p>
        </p:txBody>
      </p:sp>
      <p:sp>
        <p:nvSpPr>
          <p:cNvPr id="15" name="Google Shape;114;p35">
            <a:extLst>
              <a:ext uri="{FF2B5EF4-FFF2-40B4-BE49-F238E27FC236}">
                <a16:creationId xmlns:a16="http://schemas.microsoft.com/office/drawing/2014/main" id="{5BBBB0BA-17D9-1A2A-5573-A96E32CB11C7}"/>
              </a:ext>
            </a:extLst>
          </p:cNvPr>
          <p:cNvSpPr>
            <a:spLocks noGrp="1"/>
          </p:cNvSpPr>
          <p:nvPr>
            <p:ph type="pic" idx="11"/>
          </p:nvPr>
        </p:nvSpPr>
        <p:spPr>
          <a:xfrm>
            <a:off x="838200" y="3799760"/>
            <a:ext cx="1896289" cy="189628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a:p>
        </p:txBody>
      </p:sp>
      <p:sp>
        <p:nvSpPr>
          <p:cNvPr id="16" name="Google Shape;115;p35">
            <a:extLst>
              <a:ext uri="{FF2B5EF4-FFF2-40B4-BE49-F238E27FC236}">
                <a16:creationId xmlns:a16="http://schemas.microsoft.com/office/drawing/2014/main" id="{E234676C-5503-D335-7C9F-8EBF756F24A7}"/>
              </a:ext>
            </a:extLst>
          </p:cNvPr>
          <p:cNvSpPr>
            <a:spLocks noGrp="1"/>
          </p:cNvSpPr>
          <p:nvPr>
            <p:ph type="pic" idx="12"/>
          </p:nvPr>
        </p:nvSpPr>
        <p:spPr>
          <a:xfrm>
            <a:off x="2993028" y="3799760"/>
            <a:ext cx="1896289" cy="189628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a:p>
        </p:txBody>
      </p:sp>
      <p:sp>
        <p:nvSpPr>
          <p:cNvPr id="17" name="Google Shape;116;p35">
            <a:extLst>
              <a:ext uri="{FF2B5EF4-FFF2-40B4-BE49-F238E27FC236}">
                <a16:creationId xmlns:a16="http://schemas.microsoft.com/office/drawing/2014/main" id="{8C059826-5CA9-F193-6C89-8B0DECF9ACE5}"/>
              </a:ext>
            </a:extLst>
          </p:cNvPr>
          <p:cNvSpPr>
            <a:spLocks noGrp="1"/>
          </p:cNvSpPr>
          <p:nvPr>
            <p:ph type="pic" idx="13"/>
          </p:nvPr>
        </p:nvSpPr>
        <p:spPr>
          <a:xfrm>
            <a:off x="5147856" y="3799759"/>
            <a:ext cx="1896289" cy="189628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a:p>
        </p:txBody>
      </p:sp>
      <p:sp>
        <p:nvSpPr>
          <p:cNvPr id="18" name="Google Shape;117;p35">
            <a:extLst>
              <a:ext uri="{FF2B5EF4-FFF2-40B4-BE49-F238E27FC236}">
                <a16:creationId xmlns:a16="http://schemas.microsoft.com/office/drawing/2014/main" id="{E57729DD-0495-06CF-3D2B-B8EC5F7D6EF2}"/>
              </a:ext>
            </a:extLst>
          </p:cNvPr>
          <p:cNvSpPr>
            <a:spLocks noGrp="1"/>
          </p:cNvSpPr>
          <p:nvPr>
            <p:ph type="pic" idx="14"/>
          </p:nvPr>
        </p:nvSpPr>
        <p:spPr>
          <a:xfrm>
            <a:off x="7302684" y="3799758"/>
            <a:ext cx="1896289" cy="189628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a:p>
        </p:txBody>
      </p:sp>
      <p:sp>
        <p:nvSpPr>
          <p:cNvPr id="19" name="Google Shape;118;p35">
            <a:extLst>
              <a:ext uri="{FF2B5EF4-FFF2-40B4-BE49-F238E27FC236}">
                <a16:creationId xmlns:a16="http://schemas.microsoft.com/office/drawing/2014/main" id="{DDFD3960-357B-A667-2997-F567232AE448}"/>
              </a:ext>
            </a:extLst>
          </p:cNvPr>
          <p:cNvSpPr>
            <a:spLocks noGrp="1"/>
          </p:cNvSpPr>
          <p:nvPr>
            <p:ph type="pic" idx="15"/>
          </p:nvPr>
        </p:nvSpPr>
        <p:spPr>
          <a:xfrm>
            <a:off x="9457512" y="3799758"/>
            <a:ext cx="1896289" cy="189628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a:p>
        </p:txBody>
      </p:sp>
      <p:sp>
        <p:nvSpPr>
          <p:cNvPr id="6" name="Slide Number Placeholder 5">
            <a:extLst>
              <a:ext uri="{FF2B5EF4-FFF2-40B4-BE49-F238E27FC236}">
                <a16:creationId xmlns:a16="http://schemas.microsoft.com/office/drawing/2014/main" id="{9594EF7B-6FA5-122A-260D-E885CDDAA587}"/>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tx1"/>
                </a:solidFill>
                <a:latin typeface="+mn-lt"/>
              </a:defRPr>
            </a:lvl1pPr>
          </a:lstStyle>
          <a:p>
            <a:pPr algn="l"/>
            <a:fld id="{768364BB-9B21-4D29-A19C-C6410F652861}" type="slidenum">
              <a:rPr lang="en-IE" smtClean="0"/>
              <a:pPr algn="l"/>
              <a:t>‹#›</a:t>
            </a:fld>
            <a:endParaRPr lang="en-IE"/>
          </a:p>
        </p:txBody>
      </p:sp>
      <p:sp>
        <p:nvSpPr>
          <p:cNvPr id="7" name="Footer Placeholder 8">
            <a:extLst>
              <a:ext uri="{FF2B5EF4-FFF2-40B4-BE49-F238E27FC236}">
                <a16:creationId xmlns:a16="http://schemas.microsoft.com/office/drawing/2014/main" id="{2F8295BB-BABD-70B5-D58D-1DF08E62A283}"/>
              </a:ext>
            </a:extLst>
          </p:cNvPr>
          <p:cNvSpPr>
            <a:spLocks noGrp="1"/>
          </p:cNvSpPr>
          <p:nvPr>
            <p:ph type="ftr" sz="quarter" idx="16"/>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defRPr>
            </a:lvl1pPr>
          </a:lstStyle>
          <a:p>
            <a:endParaRPr lang="en-IE"/>
          </a:p>
        </p:txBody>
      </p:sp>
    </p:spTree>
    <p:extLst>
      <p:ext uri="{BB962C8B-B14F-4D97-AF65-F5344CB8AC3E}">
        <p14:creationId xmlns:p14="http://schemas.microsoft.com/office/powerpoint/2010/main" val="1374422079"/>
      </p:ext>
    </p:extLst>
  </p:cSld>
  <p:clrMapOvr>
    <a:overrideClrMapping bg1="lt1" tx1="dk1" bg2="lt2" tx2="dk2" accent1="accent1" accent2="accent2" accent3="accent3" accent4="accent4" accent5="accent5" accent6="accent6" hlink="hlink" folHlink="folHlink"/>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3 squared pictures white backgroun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0F1C0-2CE9-2640-8D54-464A0BF69C2C}"/>
              </a:ext>
            </a:extLst>
          </p:cNvPr>
          <p:cNvSpPr>
            <a:spLocks noGrp="1"/>
          </p:cNvSpPr>
          <p:nvPr>
            <p:ph type="title"/>
          </p:nvPr>
        </p:nvSpPr>
        <p:spPr/>
        <p:txBody>
          <a:bodyPr>
            <a:noAutofit/>
          </a:bodyPr>
          <a:lstStyle/>
          <a:p>
            <a:r>
              <a:rPr lang="en-US"/>
              <a:t>Click to edit Master title style</a:t>
            </a:r>
            <a:endParaRPr lang="en-IE"/>
          </a:p>
        </p:txBody>
      </p:sp>
      <p:sp>
        <p:nvSpPr>
          <p:cNvPr id="3" name="Google Shape;114;p35">
            <a:extLst>
              <a:ext uri="{FF2B5EF4-FFF2-40B4-BE49-F238E27FC236}">
                <a16:creationId xmlns:a16="http://schemas.microsoft.com/office/drawing/2014/main" id="{28399EF8-5B4D-A564-C46D-6AC3EE3700F1}"/>
              </a:ext>
            </a:extLst>
          </p:cNvPr>
          <p:cNvSpPr>
            <a:spLocks noGrp="1"/>
          </p:cNvSpPr>
          <p:nvPr>
            <p:ph type="pic" idx="2"/>
          </p:nvPr>
        </p:nvSpPr>
        <p:spPr>
          <a:xfrm>
            <a:off x="882651" y="2079625"/>
            <a:ext cx="2698749" cy="269874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a:p>
        </p:txBody>
      </p:sp>
      <p:sp>
        <p:nvSpPr>
          <p:cNvPr id="4" name="Google Shape;115;p35">
            <a:extLst>
              <a:ext uri="{FF2B5EF4-FFF2-40B4-BE49-F238E27FC236}">
                <a16:creationId xmlns:a16="http://schemas.microsoft.com/office/drawing/2014/main" id="{1DB67F50-B209-813A-55E2-A45CCD6BCAE1}"/>
              </a:ext>
            </a:extLst>
          </p:cNvPr>
          <p:cNvSpPr>
            <a:spLocks noGrp="1"/>
          </p:cNvSpPr>
          <p:nvPr>
            <p:ph type="pic" idx="3"/>
          </p:nvPr>
        </p:nvSpPr>
        <p:spPr>
          <a:xfrm>
            <a:off x="4746625" y="2079624"/>
            <a:ext cx="2698749" cy="269874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a:p>
        </p:txBody>
      </p:sp>
      <p:sp>
        <p:nvSpPr>
          <p:cNvPr id="12" name="Google Shape;121;p35">
            <a:extLst>
              <a:ext uri="{FF2B5EF4-FFF2-40B4-BE49-F238E27FC236}">
                <a16:creationId xmlns:a16="http://schemas.microsoft.com/office/drawing/2014/main" id="{2EA4C09F-A3D0-2FDF-C8EF-EDEF2FCF78CE}"/>
              </a:ext>
            </a:extLst>
          </p:cNvPr>
          <p:cNvSpPr>
            <a:spLocks noGrp="1"/>
          </p:cNvSpPr>
          <p:nvPr>
            <p:ph type="pic" idx="9"/>
          </p:nvPr>
        </p:nvSpPr>
        <p:spPr>
          <a:xfrm>
            <a:off x="8655051" y="2079623"/>
            <a:ext cx="2698749" cy="269874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a:p>
        </p:txBody>
      </p:sp>
      <p:sp>
        <p:nvSpPr>
          <p:cNvPr id="6" name="Slide Number Placeholder 5">
            <a:extLst>
              <a:ext uri="{FF2B5EF4-FFF2-40B4-BE49-F238E27FC236}">
                <a16:creationId xmlns:a16="http://schemas.microsoft.com/office/drawing/2014/main" id="{A50CC5C1-4287-4FC9-8450-3D86D951FE12}"/>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a:p>
        </p:txBody>
      </p:sp>
      <p:sp>
        <p:nvSpPr>
          <p:cNvPr id="5" name="Footer Placeholder 8">
            <a:extLst>
              <a:ext uri="{FF2B5EF4-FFF2-40B4-BE49-F238E27FC236}">
                <a16:creationId xmlns:a16="http://schemas.microsoft.com/office/drawing/2014/main" id="{F95AF122-27C1-57B4-2A7C-54A134842A05}"/>
              </a:ext>
            </a:extLst>
          </p:cNvPr>
          <p:cNvSpPr>
            <a:spLocks noGrp="1"/>
          </p:cNvSpPr>
          <p:nvPr>
            <p:ph type="ftr" sz="quarter" idx="10"/>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defRPr>
            </a:lvl1pPr>
          </a:lstStyle>
          <a:p>
            <a:endParaRPr lang="en-IE"/>
          </a:p>
        </p:txBody>
      </p:sp>
    </p:spTree>
    <p:extLst>
      <p:ext uri="{BB962C8B-B14F-4D97-AF65-F5344CB8AC3E}">
        <p14:creationId xmlns:p14="http://schemas.microsoft.com/office/powerpoint/2010/main" val="699682055"/>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3 squared pictures coloured background">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0F1C0-2CE9-2640-8D54-464A0BF69C2C}"/>
              </a:ext>
            </a:extLst>
          </p:cNvPr>
          <p:cNvSpPr>
            <a:spLocks noGrp="1"/>
          </p:cNvSpPr>
          <p:nvPr>
            <p:ph type="title"/>
          </p:nvPr>
        </p:nvSpPr>
        <p:spPr/>
        <p:txBody>
          <a:bodyPr>
            <a:noAutofit/>
          </a:bodyPr>
          <a:lstStyle>
            <a:lvl1pPr>
              <a:defRPr>
                <a:solidFill>
                  <a:schemeClr val="tx1"/>
                </a:solidFill>
              </a:defRPr>
            </a:lvl1pPr>
          </a:lstStyle>
          <a:p>
            <a:r>
              <a:rPr lang="en-US"/>
              <a:t>Click to edit Master title style</a:t>
            </a:r>
            <a:endParaRPr lang="en-IE"/>
          </a:p>
        </p:txBody>
      </p:sp>
      <p:sp>
        <p:nvSpPr>
          <p:cNvPr id="8" name="Google Shape;114;p35">
            <a:extLst>
              <a:ext uri="{FF2B5EF4-FFF2-40B4-BE49-F238E27FC236}">
                <a16:creationId xmlns:a16="http://schemas.microsoft.com/office/drawing/2014/main" id="{F38470BA-1066-4059-A16D-B9EE9722C73D}"/>
              </a:ext>
            </a:extLst>
          </p:cNvPr>
          <p:cNvSpPr>
            <a:spLocks noGrp="1"/>
          </p:cNvSpPr>
          <p:nvPr>
            <p:ph type="pic" idx="2"/>
          </p:nvPr>
        </p:nvSpPr>
        <p:spPr>
          <a:xfrm>
            <a:off x="882651" y="2079625"/>
            <a:ext cx="2698749" cy="2698749"/>
          </a:xfrm>
          <a:prstGeom prst="rect">
            <a:avLst/>
          </a:prstGeom>
          <a:solidFill>
            <a:schemeClr val="lt2"/>
          </a:solidFill>
          <a:ln w="57150">
            <a:noFill/>
          </a:ln>
        </p:spPr>
        <p:txBody>
          <a:bodyPr/>
          <a:lstStyle>
            <a:lvl1pPr marL="0" indent="0">
              <a:buNone/>
              <a:defRPr>
                <a:solidFill>
                  <a:schemeClr val="bg2"/>
                </a:solidFill>
              </a:defRPr>
            </a:lvl1pPr>
          </a:lstStyle>
          <a:p>
            <a:r>
              <a:rPr lang="en-US"/>
              <a:t>Click icon to add picture</a:t>
            </a:r>
            <a:endParaRPr lang="en-IE"/>
          </a:p>
        </p:txBody>
      </p:sp>
      <p:sp>
        <p:nvSpPr>
          <p:cNvPr id="10" name="Google Shape;115;p35">
            <a:extLst>
              <a:ext uri="{FF2B5EF4-FFF2-40B4-BE49-F238E27FC236}">
                <a16:creationId xmlns:a16="http://schemas.microsoft.com/office/drawing/2014/main" id="{4C5EDD4B-6148-8C81-CEE4-C4C5BFE4E787}"/>
              </a:ext>
            </a:extLst>
          </p:cNvPr>
          <p:cNvSpPr>
            <a:spLocks noGrp="1"/>
          </p:cNvSpPr>
          <p:nvPr>
            <p:ph type="pic" idx="3"/>
          </p:nvPr>
        </p:nvSpPr>
        <p:spPr>
          <a:xfrm>
            <a:off x="4746625" y="2079624"/>
            <a:ext cx="2698749" cy="2698749"/>
          </a:xfrm>
          <a:prstGeom prst="rect">
            <a:avLst/>
          </a:prstGeom>
          <a:solidFill>
            <a:schemeClr val="lt2"/>
          </a:solidFill>
          <a:ln w="57150">
            <a:noFill/>
          </a:ln>
        </p:spPr>
        <p:txBody>
          <a:bodyPr/>
          <a:lstStyle>
            <a:lvl1pPr marL="0" indent="0">
              <a:buNone/>
              <a:defRPr>
                <a:solidFill>
                  <a:schemeClr val="bg2"/>
                </a:solidFill>
              </a:defRPr>
            </a:lvl1pPr>
          </a:lstStyle>
          <a:p>
            <a:r>
              <a:rPr lang="en-US"/>
              <a:t>Click icon to add picture</a:t>
            </a:r>
            <a:endParaRPr lang="en-IE"/>
          </a:p>
        </p:txBody>
      </p:sp>
      <p:sp>
        <p:nvSpPr>
          <p:cNvPr id="9" name="Google Shape;121;p35">
            <a:extLst>
              <a:ext uri="{FF2B5EF4-FFF2-40B4-BE49-F238E27FC236}">
                <a16:creationId xmlns:a16="http://schemas.microsoft.com/office/drawing/2014/main" id="{85A61031-57E6-E855-38A1-FA502D6C575D}"/>
              </a:ext>
            </a:extLst>
          </p:cNvPr>
          <p:cNvSpPr>
            <a:spLocks noGrp="1"/>
          </p:cNvSpPr>
          <p:nvPr>
            <p:ph type="pic" idx="9"/>
          </p:nvPr>
        </p:nvSpPr>
        <p:spPr>
          <a:xfrm>
            <a:off x="8655051" y="2079623"/>
            <a:ext cx="2698749" cy="2698749"/>
          </a:xfrm>
          <a:prstGeom prst="rect">
            <a:avLst/>
          </a:prstGeom>
          <a:solidFill>
            <a:schemeClr val="lt2"/>
          </a:solidFill>
          <a:ln w="57150">
            <a:noFill/>
          </a:ln>
        </p:spPr>
        <p:txBody>
          <a:bodyPr/>
          <a:lstStyle>
            <a:lvl1pPr marL="0" indent="0">
              <a:buNone/>
              <a:defRPr>
                <a:solidFill>
                  <a:schemeClr val="bg2"/>
                </a:solidFill>
              </a:defRPr>
            </a:lvl1pPr>
          </a:lstStyle>
          <a:p>
            <a:r>
              <a:rPr lang="en-US"/>
              <a:t>Click icon to add picture</a:t>
            </a:r>
            <a:endParaRPr lang="en-IE"/>
          </a:p>
        </p:txBody>
      </p:sp>
      <p:pic>
        <p:nvPicPr>
          <p:cNvPr id="3" name="Picture 2" descr="A blue flag with yellow stars and stripes&#10;&#10;Description automatically generated">
            <a:extLst>
              <a:ext uri="{FF2B5EF4-FFF2-40B4-BE49-F238E27FC236}">
                <a16:creationId xmlns:a16="http://schemas.microsoft.com/office/drawing/2014/main" id="{EC730096-D3D5-78FF-DEE5-BE9525C4DBC8}"/>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pic>
        <p:nvPicPr>
          <p:cNvPr id="4" name="Picture 3" descr="A blue flag with yellow stars and stripes&#10;&#10;Description automatically generated">
            <a:extLst>
              <a:ext uri="{FF2B5EF4-FFF2-40B4-BE49-F238E27FC236}">
                <a16:creationId xmlns:a16="http://schemas.microsoft.com/office/drawing/2014/main" id="{F9F566B8-5CFB-8DB0-6A67-925C39BEFB8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sp>
        <p:nvSpPr>
          <p:cNvPr id="6" name="Slide Number Placeholder 5">
            <a:extLst>
              <a:ext uri="{FF2B5EF4-FFF2-40B4-BE49-F238E27FC236}">
                <a16:creationId xmlns:a16="http://schemas.microsoft.com/office/drawing/2014/main" id="{C27800A1-1EE4-975A-7B55-1404DB41F071}"/>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a:p>
        </p:txBody>
      </p:sp>
      <p:sp>
        <p:nvSpPr>
          <p:cNvPr id="5" name="Footer Placeholder 8">
            <a:extLst>
              <a:ext uri="{FF2B5EF4-FFF2-40B4-BE49-F238E27FC236}">
                <a16:creationId xmlns:a16="http://schemas.microsoft.com/office/drawing/2014/main" id="{D39D4F72-AD6A-6B47-A2FF-9CFB1C55FFAF}"/>
              </a:ext>
            </a:extLst>
          </p:cNvPr>
          <p:cNvSpPr>
            <a:spLocks noGrp="1"/>
          </p:cNvSpPr>
          <p:nvPr>
            <p:ph type="ftr" sz="quarter" idx="10"/>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defRPr>
            </a:lvl1pPr>
          </a:lstStyle>
          <a:p>
            <a:endParaRPr lang="en-IE"/>
          </a:p>
        </p:txBody>
      </p:sp>
    </p:spTree>
    <p:extLst>
      <p:ext uri="{BB962C8B-B14F-4D97-AF65-F5344CB8AC3E}">
        <p14:creationId xmlns:p14="http://schemas.microsoft.com/office/powerpoint/2010/main" val="1007634549"/>
      </p:ext>
    </p:extLst>
  </p:cSld>
  <p:clrMapOvr>
    <a:overrideClrMapping bg1="dk1" tx1="lt1" bg2="dk2" tx2="lt2" accent1="accent1" accent2="accent2" accent3="accent3" accent4="accent4" accent5="accent5" accent6="accent6" hlink="hlink" folHlink="folHlink"/>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preserve="1" userDrawn="1">
  <p:cSld name="Last page with credits">
    <p:bg>
      <p:bgPr>
        <a:solidFill>
          <a:schemeClr val="bg2"/>
        </a:solidFill>
        <a:effectLst/>
      </p:bgPr>
    </p:bg>
    <p:spTree>
      <p:nvGrpSpPr>
        <p:cNvPr id="1" name=""/>
        <p:cNvGrpSpPr/>
        <p:nvPr/>
      </p:nvGrpSpPr>
      <p:grpSpPr>
        <a:xfrm>
          <a:off x="0" y="0"/>
          <a:ext cx="0" cy="0"/>
          <a:chOff x="0" y="0"/>
          <a:chExt cx="0" cy="0"/>
        </a:xfrm>
      </p:grpSpPr>
      <p:pic>
        <p:nvPicPr>
          <p:cNvPr id="4" name="Google Shape;444;p20">
            <a:extLst>
              <a:ext uri="{FF2B5EF4-FFF2-40B4-BE49-F238E27FC236}">
                <a16:creationId xmlns:a16="http://schemas.microsoft.com/office/drawing/2014/main" id="{DA7E9652-CF81-1788-7674-E1FA25BFE314}"/>
              </a:ext>
              <a:ext uri="{C183D7F6-B498-43B3-948B-1728B52AA6E4}">
                <adec:decorative xmlns:adec="http://schemas.microsoft.com/office/drawing/2017/decorative" val="1"/>
              </a:ext>
            </a:extLst>
          </p:cNvPr>
          <p:cNvPicPr preferRelativeResize="0"/>
          <p:nvPr/>
        </p:nvPicPr>
        <p:blipFill rotWithShape="1">
          <a:blip r:embed="rId2">
            <a:alphaModFix/>
          </a:blip>
          <a:srcRect/>
          <a:stretch/>
        </p:blipFill>
        <p:spPr>
          <a:xfrm>
            <a:off x="838200" y="3471269"/>
            <a:ext cx="1023496" cy="358097"/>
          </a:xfrm>
          <a:prstGeom prst="rect">
            <a:avLst/>
          </a:prstGeom>
          <a:noFill/>
          <a:ln>
            <a:noFill/>
          </a:ln>
        </p:spPr>
      </p:pic>
      <p:sp>
        <p:nvSpPr>
          <p:cNvPr id="5" name="Text Placeholder 4">
            <a:extLst>
              <a:ext uri="{FF2B5EF4-FFF2-40B4-BE49-F238E27FC236}">
                <a16:creationId xmlns:a16="http://schemas.microsoft.com/office/drawing/2014/main" id="{EA144BEB-A192-AF1A-3CE0-A12C2705D835}"/>
              </a:ext>
            </a:extLst>
          </p:cNvPr>
          <p:cNvSpPr>
            <a:spLocks noGrp="1"/>
          </p:cNvSpPr>
          <p:nvPr>
            <p:ph type="body" sz="quarter" idx="10"/>
          </p:nvPr>
        </p:nvSpPr>
        <p:spPr>
          <a:xfrm>
            <a:off x="838200" y="3996499"/>
            <a:ext cx="10515600" cy="1666875"/>
          </a:xfrm>
        </p:spPr>
        <p:txBody>
          <a:bodyPr>
            <a:noAutofit/>
          </a:bodyPr>
          <a:lstStyle>
            <a:lvl1pPr marL="0" indent="0">
              <a:buNone/>
              <a:defRPr sz="2000">
                <a:solidFill>
                  <a:schemeClr val="tx2"/>
                </a:solidFill>
              </a:defRPr>
            </a:lvl1pPr>
            <a:lvl2pPr>
              <a:defRPr>
                <a:solidFill>
                  <a:schemeClr val="bg1">
                    <a:lumMod val="95000"/>
                  </a:schemeClr>
                </a:solidFill>
              </a:defRPr>
            </a:lvl2pPr>
            <a:lvl3pPr>
              <a:defRPr>
                <a:solidFill>
                  <a:schemeClr val="bg1">
                    <a:lumMod val="95000"/>
                  </a:schemeClr>
                </a:solidFill>
              </a:defRPr>
            </a:lvl3pPr>
            <a:lvl4pPr>
              <a:defRPr>
                <a:solidFill>
                  <a:schemeClr val="bg1">
                    <a:lumMod val="95000"/>
                  </a:schemeClr>
                </a:solidFill>
              </a:defRPr>
            </a:lvl4pPr>
            <a:lvl5pPr>
              <a:defRPr>
                <a:solidFill>
                  <a:schemeClr val="bg1">
                    <a:lumMod val="95000"/>
                  </a:schemeClr>
                </a:solidFill>
              </a:defRPr>
            </a:lvl5pPr>
          </a:lstStyle>
          <a:p>
            <a:pPr lvl="0"/>
            <a:r>
              <a:rPr lang="en-US"/>
              <a:t>Click to edit Master text styles</a:t>
            </a:r>
          </a:p>
        </p:txBody>
      </p:sp>
      <p:pic>
        <p:nvPicPr>
          <p:cNvPr id="3" name="Google Shape;444;p20">
            <a:extLst>
              <a:ext uri="{FF2B5EF4-FFF2-40B4-BE49-F238E27FC236}">
                <a16:creationId xmlns:a16="http://schemas.microsoft.com/office/drawing/2014/main" id="{8A55753B-1E31-7005-E76C-7A1B520A3A05}"/>
              </a:ext>
              <a:ext uri="{C183D7F6-B498-43B3-948B-1728B52AA6E4}">
                <adec:decorative xmlns:adec="http://schemas.microsoft.com/office/drawing/2017/decorative" val="1"/>
              </a:ext>
            </a:extLst>
          </p:cNvPr>
          <p:cNvPicPr preferRelativeResize="0"/>
          <p:nvPr userDrawn="1"/>
        </p:nvPicPr>
        <p:blipFill rotWithShape="1">
          <a:blip r:embed="rId2">
            <a:alphaModFix/>
          </a:blip>
          <a:srcRect/>
          <a:stretch/>
        </p:blipFill>
        <p:spPr>
          <a:xfrm>
            <a:off x="838200" y="3471269"/>
            <a:ext cx="1023496" cy="358097"/>
          </a:xfrm>
          <a:prstGeom prst="rect">
            <a:avLst/>
          </a:prstGeom>
          <a:noFill/>
          <a:ln>
            <a:noFill/>
          </a:ln>
        </p:spPr>
      </p:pic>
      <p:pic>
        <p:nvPicPr>
          <p:cNvPr id="6" name="Picture 5">
            <a:extLst>
              <a:ext uri="{FF2B5EF4-FFF2-40B4-BE49-F238E27FC236}">
                <a16:creationId xmlns:a16="http://schemas.microsoft.com/office/drawing/2014/main" id="{F0FE782E-88D7-720D-47B0-E5C4BDBFE050}"/>
              </a:ext>
              <a:ext uri="{C183D7F6-B498-43B3-948B-1728B52AA6E4}">
                <adec:decorative xmlns:adec="http://schemas.microsoft.com/office/drawing/2017/decorative" val="1"/>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25768" y="5901016"/>
            <a:ext cx="1256063" cy="762106"/>
          </a:xfrm>
          <a:prstGeom prst="rect">
            <a:avLst/>
          </a:prstGeom>
        </p:spPr>
      </p:pic>
    </p:spTree>
    <p:extLst>
      <p:ext uri="{BB962C8B-B14F-4D97-AF65-F5344CB8AC3E}">
        <p14:creationId xmlns:p14="http://schemas.microsoft.com/office/powerpoint/2010/main" val="14007082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199" y="1825625"/>
            <a:ext cx="10905699" cy="3881904"/>
          </a:xfrm>
        </p:spPr>
        <p:txBody>
          <a:bodyPr>
            <a:noAutofit/>
          </a:bodyPr>
          <a:lstStyle>
            <a:lvl1pPr>
              <a:lnSpc>
                <a:spcPct val="100000"/>
              </a:lnSpc>
              <a:spcBef>
                <a:spcPts val="0"/>
              </a:spcBef>
              <a:spcAft>
                <a:spcPts val="1800"/>
              </a:spcAft>
              <a:defRPr/>
            </a:lvl1pPr>
            <a:lvl2pPr>
              <a:lnSpc>
                <a:spcPct val="100000"/>
              </a:lnSpc>
              <a:spcAft>
                <a:spcPts val="1800"/>
              </a:spcAft>
              <a:defRPr/>
            </a:lvl2pPr>
            <a:lvl3pPr>
              <a:lnSpc>
                <a:spcPct val="100000"/>
              </a:lnSpc>
              <a:spcAft>
                <a:spcPts val="1800"/>
              </a:spcAft>
              <a:defRPr/>
            </a:lvl3pPr>
            <a:lvl4pPr>
              <a:lnSpc>
                <a:spcPct val="100000"/>
              </a:lnSpc>
              <a:spcAft>
                <a:spcPts val="1800"/>
              </a:spcAft>
              <a:defRPr/>
            </a:lvl4pPr>
            <a:lvl5pPr>
              <a:lnSpc>
                <a:spcPct val="100000"/>
              </a:lnSpc>
              <a:spcAft>
                <a:spcPts val="1800"/>
              </a:spcAf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Slide Number Placeholder 5"/>
          <p:cNvSpPr>
            <a:spLocks noGrp="1"/>
          </p:cNvSpPr>
          <p:nvPr>
            <p:ph type="sldNum" sz="quarter" idx="12"/>
          </p:nvPr>
        </p:nvSpPr>
        <p:spPr/>
        <p:txBody>
          <a:bodyPr>
            <a:noAutofit/>
          </a:bodyPr>
          <a:lstStyle/>
          <a:p>
            <a:fld id="{F46C79FD-C571-418B-AB0F-5EE936C85276}" type="slidenum">
              <a:rPr lang="en-GB" smtClean="0"/>
              <a:t>‹#›</a:t>
            </a:fld>
            <a:endParaRPr lang="en-GB"/>
          </a:p>
        </p:txBody>
      </p:sp>
      <p:cxnSp>
        <p:nvCxnSpPr>
          <p:cNvPr id="7" name="Straight Connector 6"/>
          <p:cNvCxnSpPr/>
          <p:nvPr userDrawn="1"/>
        </p:nvCxnSpPr>
        <p:spPr>
          <a:xfrm flipH="1">
            <a:off x="838199" y="0"/>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9"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p>
            <a:r>
              <a:rPr lang="en-US"/>
              <a:t>Click to edit Master title style</a:t>
            </a:r>
            <a:endParaRPr lang="en-GB"/>
          </a:p>
        </p:txBody>
      </p:sp>
    </p:spTree>
    <p:extLst>
      <p:ext uri="{BB962C8B-B14F-4D97-AF65-F5344CB8AC3E}">
        <p14:creationId xmlns:p14="http://schemas.microsoft.com/office/powerpoint/2010/main" val="9936327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18" Type="http://schemas.openxmlformats.org/officeDocument/2006/relationships/slideLayout" Target="../slideLayouts/slideLayout31.xml"/><Relationship Id="rId26" Type="http://schemas.openxmlformats.org/officeDocument/2006/relationships/theme" Target="../theme/theme2.xml"/><Relationship Id="rId3" Type="http://schemas.openxmlformats.org/officeDocument/2006/relationships/slideLayout" Target="../slideLayouts/slideLayout16.xml"/><Relationship Id="rId21" Type="http://schemas.openxmlformats.org/officeDocument/2006/relationships/slideLayout" Target="../slideLayouts/slideLayout34.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slideLayout" Target="../slideLayouts/slideLayout30.xml"/><Relationship Id="rId25" Type="http://schemas.openxmlformats.org/officeDocument/2006/relationships/slideLayout" Target="../slideLayouts/slideLayout38.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20" Type="http://schemas.openxmlformats.org/officeDocument/2006/relationships/slideLayout" Target="../slideLayouts/slideLayout33.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24" Type="http://schemas.openxmlformats.org/officeDocument/2006/relationships/slideLayout" Target="../slideLayouts/slideLayout37.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23" Type="http://schemas.openxmlformats.org/officeDocument/2006/relationships/slideLayout" Target="../slideLayouts/slideLayout36.xml"/><Relationship Id="rId10" Type="http://schemas.openxmlformats.org/officeDocument/2006/relationships/slideLayout" Target="../slideLayouts/slideLayout23.xml"/><Relationship Id="rId19" Type="http://schemas.openxmlformats.org/officeDocument/2006/relationships/slideLayout" Target="../slideLayouts/slideLayout32.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 Id="rId22" Type="http://schemas.openxmlformats.org/officeDocument/2006/relationships/slideLayout" Target="../slideLayouts/slideLayout35.xml"/><Relationship Id="rId27"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41.xml"/><Relationship Id="rId7" Type="http://schemas.openxmlformats.org/officeDocument/2006/relationships/theme" Target="../theme/theme3.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5" Type="http://schemas.openxmlformats.org/officeDocument/2006/relationships/slideLayout" Target="../slideLayouts/slideLayout43.xml"/><Relationship Id="rId4" Type="http://schemas.openxmlformats.org/officeDocument/2006/relationships/slideLayout" Target="../slideLayouts/slideLayout4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slideLayout" Target="../slideLayouts/slideLayout57.xml"/><Relationship Id="rId18" Type="http://schemas.openxmlformats.org/officeDocument/2006/relationships/slideLayout" Target="../slideLayouts/slideLayout62.xml"/><Relationship Id="rId26" Type="http://schemas.openxmlformats.org/officeDocument/2006/relationships/image" Target="../media/image3.png"/><Relationship Id="rId3" Type="http://schemas.openxmlformats.org/officeDocument/2006/relationships/slideLayout" Target="../slideLayouts/slideLayout47.xml"/><Relationship Id="rId21" Type="http://schemas.openxmlformats.org/officeDocument/2006/relationships/slideLayout" Target="../slideLayouts/slideLayout65.xml"/><Relationship Id="rId7" Type="http://schemas.openxmlformats.org/officeDocument/2006/relationships/slideLayout" Target="../slideLayouts/slideLayout51.xml"/><Relationship Id="rId12" Type="http://schemas.openxmlformats.org/officeDocument/2006/relationships/slideLayout" Target="../slideLayouts/slideLayout56.xml"/><Relationship Id="rId17" Type="http://schemas.openxmlformats.org/officeDocument/2006/relationships/slideLayout" Target="../slideLayouts/slideLayout61.xml"/><Relationship Id="rId25" Type="http://schemas.openxmlformats.org/officeDocument/2006/relationships/theme" Target="../theme/theme4.xml"/><Relationship Id="rId2" Type="http://schemas.openxmlformats.org/officeDocument/2006/relationships/slideLayout" Target="../slideLayouts/slideLayout46.xml"/><Relationship Id="rId16" Type="http://schemas.openxmlformats.org/officeDocument/2006/relationships/slideLayout" Target="../slideLayouts/slideLayout60.xml"/><Relationship Id="rId20" Type="http://schemas.openxmlformats.org/officeDocument/2006/relationships/slideLayout" Target="../slideLayouts/slideLayout64.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24" Type="http://schemas.openxmlformats.org/officeDocument/2006/relationships/slideLayout" Target="../slideLayouts/slideLayout68.xml"/><Relationship Id="rId5" Type="http://schemas.openxmlformats.org/officeDocument/2006/relationships/slideLayout" Target="../slideLayouts/slideLayout49.xml"/><Relationship Id="rId15" Type="http://schemas.openxmlformats.org/officeDocument/2006/relationships/slideLayout" Target="../slideLayouts/slideLayout59.xml"/><Relationship Id="rId23" Type="http://schemas.openxmlformats.org/officeDocument/2006/relationships/slideLayout" Target="../slideLayouts/slideLayout67.xml"/><Relationship Id="rId10" Type="http://schemas.openxmlformats.org/officeDocument/2006/relationships/slideLayout" Target="../slideLayouts/slideLayout54.xml"/><Relationship Id="rId19" Type="http://schemas.openxmlformats.org/officeDocument/2006/relationships/slideLayout" Target="../slideLayouts/slideLayout63.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slideLayout" Target="../slideLayouts/slideLayout58.xml"/><Relationship Id="rId22" Type="http://schemas.openxmlformats.org/officeDocument/2006/relationships/slideLayout" Target="../slideLayouts/slideLayout66.xml"/></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81.xml"/><Relationship Id="rId18" Type="http://schemas.openxmlformats.org/officeDocument/2006/relationships/slideLayout" Target="../slideLayouts/slideLayout86.xml"/><Relationship Id="rId26" Type="http://schemas.openxmlformats.org/officeDocument/2006/relationships/slideLayout" Target="../slideLayouts/slideLayout94.xml"/><Relationship Id="rId39" Type="http://schemas.openxmlformats.org/officeDocument/2006/relationships/slideLayout" Target="../slideLayouts/slideLayout107.xml"/><Relationship Id="rId21" Type="http://schemas.openxmlformats.org/officeDocument/2006/relationships/slideLayout" Target="../slideLayouts/slideLayout89.xml"/><Relationship Id="rId34" Type="http://schemas.openxmlformats.org/officeDocument/2006/relationships/slideLayout" Target="../slideLayouts/slideLayout102.xml"/><Relationship Id="rId42" Type="http://schemas.openxmlformats.org/officeDocument/2006/relationships/image" Target="../media/image24.jpeg"/><Relationship Id="rId7" Type="http://schemas.openxmlformats.org/officeDocument/2006/relationships/slideLayout" Target="../slideLayouts/slideLayout75.xml"/><Relationship Id="rId2" Type="http://schemas.openxmlformats.org/officeDocument/2006/relationships/slideLayout" Target="../slideLayouts/slideLayout70.xml"/><Relationship Id="rId16" Type="http://schemas.openxmlformats.org/officeDocument/2006/relationships/slideLayout" Target="../slideLayouts/slideLayout84.xml"/><Relationship Id="rId20" Type="http://schemas.openxmlformats.org/officeDocument/2006/relationships/slideLayout" Target="../slideLayouts/slideLayout88.xml"/><Relationship Id="rId29" Type="http://schemas.openxmlformats.org/officeDocument/2006/relationships/slideLayout" Target="../slideLayouts/slideLayout97.xml"/><Relationship Id="rId41" Type="http://schemas.openxmlformats.org/officeDocument/2006/relationships/image" Target="../media/image23.png"/><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24" Type="http://schemas.openxmlformats.org/officeDocument/2006/relationships/slideLayout" Target="../slideLayouts/slideLayout92.xml"/><Relationship Id="rId32" Type="http://schemas.openxmlformats.org/officeDocument/2006/relationships/slideLayout" Target="../slideLayouts/slideLayout100.xml"/><Relationship Id="rId37" Type="http://schemas.openxmlformats.org/officeDocument/2006/relationships/slideLayout" Target="../slideLayouts/slideLayout105.xml"/><Relationship Id="rId40" Type="http://schemas.openxmlformats.org/officeDocument/2006/relationships/theme" Target="../theme/theme5.xml"/><Relationship Id="rId5" Type="http://schemas.openxmlformats.org/officeDocument/2006/relationships/slideLayout" Target="../slideLayouts/slideLayout73.xml"/><Relationship Id="rId15" Type="http://schemas.openxmlformats.org/officeDocument/2006/relationships/slideLayout" Target="../slideLayouts/slideLayout83.xml"/><Relationship Id="rId23" Type="http://schemas.openxmlformats.org/officeDocument/2006/relationships/slideLayout" Target="../slideLayouts/slideLayout91.xml"/><Relationship Id="rId28" Type="http://schemas.openxmlformats.org/officeDocument/2006/relationships/slideLayout" Target="../slideLayouts/slideLayout96.xml"/><Relationship Id="rId36" Type="http://schemas.openxmlformats.org/officeDocument/2006/relationships/slideLayout" Target="../slideLayouts/slideLayout104.xml"/><Relationship Id="rId10" Type="http://schemas.openxmlformats.org/officeDocument/2006/relationships/slideLayout" Target="../slideLayouts/slideLayout78.xml"/><Relationship Id="rId19" Type="http://schemas.openxmlformats.org/officeDocument/2006/relationships/slideLayout" Target="../slideLayouts/slideLayout87.xml"/><Relationship Id="rId31" Type="http://schemas.openxmlformats.org/officeDocument/2006/relationships/slideLayout" Target="../slideLayouts/slideLayout99.xml"/><Relationship Id="rId4" Type="http://schemas.openxmlformats.org/officeDocument/2006/relationships/slideLayout" Target="../slideLayouts/slideLayout72.xml"/><Relationship Id="rId9" Type="http://schemas.openxmlformats.org/officeDocument/2006/relationships/slideLayout" Target="../slideLayouts/slideLayout77.xml"/><Relationship Id="rId14" Type="http://schemas.openxmlformats.org/officeDocument/2006/relationships/slideLayout" Target="../slideLayouts/slideLayout82.xml"/><Relationship Id="rId22" Type="http://schemas.openxmlformats.org/officeDocument/2006/relationships/slideLayout" Target="../slideLayouts/slideLayout90.xml"/><Relationship Id="rId27" Type="http://schemas.openxmlformats.org/officeDocument/2006/relationships/slideLayout" Target="../slideLayouts/slideLayout95.xml"/><Relationship Id="rId30" Type="http://schemas.openxmlformats.org/officeDocument/2006/relationships/slideLayout" Target="../slideLayouts/slideLayout98.xml"/><Relationship Id="rId35" Type="http://schemas.openxmlformats.org/officeDocument/2006/relationships/slideLayout" Target="../slideLayouts/slideLayout103.xml"/><Relationship Id="rId8" Type="http://schemas.openxmlformats.org/officeDocument/2006/relationships/slideLayout" Target="../slideLayouts/slideLayout76.xml"/><Relationship Id="rId3" Type="http://schemas.openxmlformats.org/officeDocument/2006/relationships/slideLayout" Target="../slideLayouts/slideLayout71.xml"/><Relationship Id="rId12" Type="http://schemas.openxmlformats.org/officeDocument/2006/relationships/slideLayout" Target="../slideLayouts/slideLayout80.xml"/><Relationship Id="rId17" Type="http://schemas.openxmlformats.org/officeDocument/2006/relationships/slideLayout" Target="../slideLayouts/slideLayout85.xml"/><Relationship Id="rId25" Type="http://schemas.openxmlformats.org/officeDocument/2006/relationships/slideLayout" Target="../slideLayouts/slideLayout93.xml"/><Relationship Id="rId33" Type="http://schemas.openxmlformats.org/officeDocument/2006/relationships/slideLayout" Target="../slideLayouts/slideLayout101.xml"/><Relationship Id="rId38" Type="http://schemas.openxmlformats.org/officeDocument/2006/relationships/slideLayout" Target="../slideLayouts/slideLayout10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4E8D147-2439-AF08-6296-33084D94435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E"/>
          </a:p>
        </p:txBody>
      </p:sp>
      <p:sp>
        <p:nvSpPr>
          <p:cNvPr id="3" name="Text Placeholder 2">
            <a:extLst>
              <a:ext uri="{FF2B5EF4-FFF2-40B4-BE49-F238E27FC236}">
                <a16:creationId xmlns:a16="http://schemas.microsoft.com/office/drawing/2014/main" id="{4B0FE2BD-4ABA-B6A2-CB5A-F3CF8077C4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7CC1C198-60EB-44B6-39F7-61329BCF3CD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ED167C3-5A49-4F10-9992-719816E7346F}" type="datetimeFigureOut">
              <a:rPr lang="en-IE" smtClean="0"/>
              <a:t>18/10/2026</a:t>
            </a:fld>
            <a:endParaRPr lang="en-IE"/>
          </a:p>
        </p:txBody>
      </p:sp>
      <p:sp>
        <p:nvSpPr>
          <p:cNvPr id="5" name="Footer Placeholder 4">
            <a:extLst>
              <a:ext uri="{FF2B5EF4-FFF2-40B4-BE49-F238E27FC236}">
                <a16:creationId xmlns:a16="http://schemas.microsoft.com/office/drawing/2014/main" id="{E24B89F5-C8F1-4E12-ADD0-4F9B4C18BFC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IE"/>
          </a:p>
        </p:txBody>
      </p:sp>
      <p:sp>
        <p:nvSpPr>
          <p:cNvPr id="6" name="Slide Number Placeholder 5">
            <a:extLst>
              <a:ext uri="{FF2B5EF4-FFF2-40B4-BE49-F238E27FC236}">
                <a16:creationId xmlns:a16="http://schemas.microsoft.com/office/drawing/2014/main" id="{C80F9D93-EF4E-8022-0C85-F866D189DF8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275886F-2DD9-4BAC-9423-0F47357CC0B2}" type="slidenum">
              <a:rPr lang="en-IE" smtClean="0"/>
              <a:t>‹#›</a:t>
            </a:fld>
            <a:endParaRPr lang="en-IE"/>
          </a:p>
        </p:txBody>
      </p:sp>
    </p:spTree>
    <p:extLst>
      <p:ext uri="{BB962C8B-B14F-4D97-AF65-F5344CB8AC3E}">
        <p14:creationId xmlns:p14="http://schemas.microsoft.com/office/powerpoint/2010/main" val="29219480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759"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482860"/>
            <a:ext cx="10515600" cy="782357"/>
          </a:xfrm>
          <a:prstGeom prst="rect">
            <a:avLst/>
          </a:prstGeom>
        </p:spPr>
        <p:txBody>
          <a:bodyPr vert="horz" lIns="91440" tIns="45720" rIns="91440" bIns="0" rtlCol="0" anchor="b" anchorCtr="0">
            <a:no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3881904"/>
          </a:xfrm>
          <a:prstGeom prst="rect">
            <a:avLst/>
          </a:prstGeom>
        </p:spPr>
        <p:txBody>
          <a:bodyPr vert="horz" lIns="91440" tIns="45720" rIns="91440" bIns="4572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Slide Number Placeholder 5"/>
          <p:cNvSpPr>
            <a:spLocks noGrp="1"/>
          </p:cNvSpPr>
          <p:nvPr>
            <p:ph type="sldNum" sz="quarter" idx="4"/>
          </p:nvPr>
        </p:nvSpPr>
        <p:spPr>
          <a:xfrm>
            <a:off x="838200" y="6131286"/>
            <a:ext cx="2743200" cy="365125"/>
          </a:xfrm>
          <a:prstGeom prst="rect">
            <a:avLst/>
          </a:prstGeom>
        </p:spPr>
        <p:txBody>
          <a:bodyPr vert="horz" lIns="91440" tIns="45720" rIns="91440" bIns="45720" rtlCol="0" anchor="ctr">
            <a:noAutofit/>
          </a:bodyPr>
          <a:lstStyle>
            <a:lvl1pPr algn="l">
              <a:defRPr sz="1200">
                <a:solidFill>
                  <a:schemeClr val="tx1">
                    <a:tint val="75000"/>
                  </a:schemeClr>
                </a:solidFill>
              </a:defRPr>
            </a:lvl1pPr>
          </a:lstStyle>
          <a:p>
            <a:fld id="{F46C79FD-C571-418B-AB0F-5EE936C85276}" type="slidenum">
              <a:rPr lang="en-GB" smtClean="0"/>
              <a:pPr/>
              <a:t>‹#›</a:t>
            </a:fld>
            <a:endParaRPr lang="en-GB"/>
          </a:p>
        </p:txBody>
      </p:sp>
      <p:pic>
        <p:nvPicPr>
          <p:cNvPr id="7" name="Picture 6"/>
          <p:cNvPicPr>
            <a:picLocks noChangeAspect="1"/>
          </p:cNvPicPr>
          <p:nvPr userDrawn="1"/>
        </p:nvPicPr>
        <p:blipFill>
          <a:blip r:embed="rId27" cstate="print">
            <a:extLst>
              <a:ext uri="{28A0092B-C50C-407E-A947-70E740481C1C}">
                <a14:useLocalDpi xmlns:a14="http://schemas.microsoft.com/office/drawing/2010/main"/>
              </a:ext>
            </a:extLst>
          </a:blip>
          <a:stretch>
            <a:fillRect/>
          </a:stretch>
        </p:blipFill>
        <p:spPr>
          <a:xfrm>
            <a:off x="10033852" y="6045988"/>
            <a:ext cx="1715733" cy="450423"/>
          </a:xfrm>
          <a:prstGeom prst="rect">
            <a:avLst/>
          </a:prstGeom>
        </p:spPr>
      </p:pic>
    </p:spTree>
    <p:extLst>
      <p:ext uri="{BB962C8B-B14F-4D97-AF65-F5344CB8AC3E}">
        <p14:creationId xmlns:p14="http://schemas.microsoft.com/office/powerpoint/2010/main" val="3967428735"/>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 id="2147483680" r:id="rId19"/>
    <p:sldLayoutId id="2147483681" r:id="rId20"/>
    <p:sldLayoutId id="2147483682" r:id="rId21"/>
    <p:sldLayoutId id="2147483683" r:id="rId22"/>
    <p:sldLayoutId id="2147483684" r:id="rId23"/>
    <p:sldLayoutId id="2147483757" r:id="rId24"/>
    <p:sldLayoutId id="2147483758" r:id="rId25"/>
  </p:sldLayoutIdLst>
  <p:hf hdr="0" ftr="0" dt="0"/>
  <p:txStyles>
    <p:titleStyle>
      <a:lvl1pPr algn="l" defTabSz="914400" rtl="0" eaLnBrk="1" latinLnBrk="0" hangingPunct="1">
        <a:lnSpc>
          <a:spcPct val="90000"/>
        </a:lnSpc>
        <a:spcBef>
          <a:spcPct val="0"/>
        </a:spcBef>
        <a:buNone/>
        <a:defRPr sz="4000" kern="1200">
          <a:solidFill>
            <a:schemeClr val="tx2"/>
          </a:solidFill>
          <a:latin typeface="+mj-lt"/>
          <a:ea typeface="+mj-ea"/>
          <a:cs typeface="+mj-cs"/>
        </a:defRPr>
      </a:lvl1pPr>
    </p:titleStyle>
    <p:bodyStyle>
      <a:lvl1pPr marL="228600" indent="-228600" algn="l" defTabSz="914400" rtl="0" eaLnBrk="1" latinLnBrk="0" hangingPunct="1">
        <a:lnSpc>
          <a:spcPct val="100000"/>
        </a:lnSpc>
        <a:spcBef>
          <a:spcPts val="0"/>
        </a:spcBef>
        <a:spcAft>
          <a:spcPts val="1800"/>
        </a:spcAft>
        <a:buClr>
          <a:schemeClr val="tx2"/>
        </a:buClr>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lide Number Placeholder 5"/>
          <p:cNvSpPr txBox="1">
            <a:spLocks/>
          </p:cNvSpPr>
          <p:nvPr userDrawn="1"/>
        </p:nvSpPr>
        <p:spPr>
          <a:xfrm>
            <a:off x="11477514" y="6370864"/>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Segoe UI" panose="020B0502040204020203" pitchFamily="34" charset="0"/>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E51B46D-6379-471F-B62F-8DF864A0151A}" type="slidenum">
              <a:rPr lang="en-GB" sz="1200" smtClean="0"/>
              <a:pPr/>
              <a:t>‹#›</a:t>
            </a:fld>
            <a:endParaRPr lang="en-GB" sz="1200"/>
          </a:p>
        </p:txBody>
      </p:sp>
    </p:spTree>
    <p:extLst>
      <p:ext uri="{BB962C8B-B14F-4D97-AF65-F5344CB8AC3E}">
        <p14:creationId xmlns:p14="http://schemas.microsoft.com/office/powerpoint/2010/main" val="1985377084"/>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Lst>
  <p:txStyles>
    <p:titleStyle>
      <a:lvl1pPr algn="l" defTabSz="914400" rtl="0" eaLnBrk="1" latinLnBrk="0" hangingPunct="1">
        <a:lnSpc>
          <a:spcPct val="90000"/>
        </a:lnSpc>
        <a:spcBef>
          <a:spcPct val="0"/>
        </a:spcBef>
        <a:buNone/>
        <a:defRPr sz="4400" kern="1200">
          <a:solidFill>
            <a:schemeClr val="tx1"/>
          </a:solidFill>
          <a:latin typeface="Segoe UI Semibold" panose="020B0702040204020203" pitchFamily="34" charset="0"/>
          <a:ea typeface="+mj-ea"/>
          <a:cs typeface="Segoe UI Semibold" panose="020B0702040204020203"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482860"/>
            <a:ext cx="10515600" cy="782357"/>
          </a:xfrm>
          <a:prstGeom prst="rect">
            <a:avLst/>
          </a:prstGeom>
        </p:spPr>
        <p:txBody>
          <a:bodyPr vert="horz" lIns="91440" tIns="45720" rIns="91440" bIns="0" rtlCol="0" anchor="b" anchorCtr="0">
            <a:no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3881904"/>
          </a:xfrm>
          <a:prstGeom prst="rect">
            <a:avLst/>
          </a:prstGeom>
        </p:spPr>
        <p:txBody>
          <a:bodyPr vert="horz" lIns="91440" tIns="45720" rIns="91440" bIns="4572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Slide Number Placeholder 5"/>
          <p:cNvSpPr>
            <a:spLocks noGrp="1"/>
          </p:cNvSpPr>
          <p:nvPr>
            <p:ph type="sldNum" sz="quarter" idx="4"/>
          </p:nvPr>
        </p:nvSpPr>
        <p:spPr>
          <a:xfrm>
            <a:off x="838200" y="6131286"/>
            <a:ext cx="2743200" cy="365125"/>
          </a:xfrm>
          <a:prstGeom prst="rect">
            <a:avLst/>
          </a:prstGeom>
        </p:spPr>
        <p:txBody>
          <a:bodyPr vert="horz" lIns="91440" tIns="45720" rIns="91440" bIns="45720" rtlCol="0" anchor="ctr">
            <a:noAutofit/>
          </a:bodyPr>
          <a:lstStyle>
            <a:lvl1pPr algn="l">
              <a:defRPr sz="1200">
                <a:solidFill>
                  <a:schemeClr val="tx1">
                    <a:tint val="75000"/>
                  </a:schemeClr>
                </a:solidFill>
              </a:defRPr>
            </a:lvl1pPr>
          </a:lstStyle>
          <a:p>
            <a:fld id="{F46C79FD-C571-418B-AB0F-5EE936C85276}" type="slidenum">
              <a:rPr lang="en-GB" smtClean="0"/>
              <a:pPr/>
              <a:t>‹#›</a:t>
            </a:fld>
            <a:endParaRPr lang="en-GB"/>
          </a:p>
        </p:txBody>
      </p:sp>
      <p:pic>
        <p:nvPicPr>
          <p:cNvPr id="7" name="Picture 6"/>
          <p:cNvPicPr>
            <a:picLocks noChangeAspect="1"/>
          </p:cNvPicPr>
          <p:nvPr userDrawn="1"/>
        </p:nvPicPr>
        <p:blipFill>
          <a:blip r:embed="rId26" cstate="print">
            <a:extLst>
              <a:ext uri="{28A0092B-C50C-407E-A947-70E740481C1C}">
                <a14:useLocalDpi xmlns:a14="http://schemas.microsoft.com/office/drawing/2010/main"/>
              </a:ext>
            </a:extLst>
          </a:blip>
          <a:stretch>
            <a:fillRect/>
          </a:stretch>
        </p:blipFill>
        <p:spPr>
          <a:xfrm>
            <a:off x="10033852" y="6045988"/>
            <a:ext cx="1715733" cy="450423"/>
          </a:xfrm>
          <a:prstGeom prst="rect">
            <a:avLst/>
          </a:prstGeom>
        </p:spPr>
      </p:pic>
    </p:spTree>
    <p:extLst>
      <p:ext uri="{BB962C8B-B14F-4D97-AF65-F5344CB8AC3E}">
        <p14:creationId xmlns:p14="http://schemas.microsoft.com/office/powerpoint/2010/main" val="2503080621"/>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 id="2147483706" r:id="rId14"/>
    <p:sldLayoutId id="2147483707" r:id="rId15"/>
    <p:sldLayoutId id="2147483708" r:id="rId16"/>
    <p:sldLayoutId id="2147483709" r:id="rId17"/>
    <p:sldLayoutId id="2147483710" r:id="rId18"/>
    <p:sldLayoutId id="2147483711" r:id="rId19"/>
    <p:sldLayoutId id="2147483712" r:id="rId20"/>
    <p:sldLayoutId id="2147483713" r:id="rId21"/>
    <p:sldLayoutId id="2147483714" r:id="rId22"/>
    <p:sldLayoutId id="2147483715" r:id="rId23"/>
    <p:sldLayoutId id="2147483716" r:id="rId24"/>
  </p:sldLayoutIdLst>
  <p:hf sldNum="0" hdr="0" ftr="0" dt="0"/>
  <p:txStyles>
    <p:titleStyle>
      <a:lvl1pPr algn="l" defTabSz="914400" rtl="0" eaLnBrk="1" latinLnBrk="0" hangingPunct="1">
        <a:lnSpc>
          <a:spcPct val="90000"/>
        </a:lnSpc>
        <a:spcBef>
          <a:spcPct val="0"/>
        </a:spcBef>
        <a:buNone/>
        <a:defRPr sz="4000" kern="1200">
          <a:solidFill>
            <a:schemeClr val="tx2"/>
          </a:solidFill>
          <a:latin typeface="+mj-lt"/>
          <a:ea typeface="+mj-ea"/>
          <a:cs typeface="+mj-cs"/>
        </a:defRPr>
      </a:lvl1pPr>
    </p:titleStyle>
    <p:bodyStyle>
      <a:lvl1pPr marL="228600" indent="-228600" algn="l" defTabSz="914400" rtl="0" eaLnBrk="1" latinLnBrk="0" hangingPunct="1">
        <a:lnSpc>
          <a:spcPct val="100000"/>
        </a:lnSpc>
        <a:spcBef>
          <a:spcPts val="0"/>
        </a:spcBef>
        <a:spcAft>
          <a:spcPts val="1800"/>
        </a:spcAft>
        <a:buClr>
          <a:schemeClr val="tx2"/>
        </a:buClr>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F0FE374-A678-A684-FA4B-26330CF65FB3}"/>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tx1"/>
                </a:solidFill>
                <a:latin typeface="+mn-lt"/>
              </a:defRPr>
            </a:lvl1pPr>
          </a:lstStyle>
          <a:p>
            <a:pPr algn="l"/>
            <a:fld id="{768364BB-9B21-4D29-A19C-C6410F652861}" type="slidenum">
              <a:rPr lang="en-IE" smtClean="0"/>
              <a:pPr algn="l"/>
              <a:t>‹#›</a:t>
            </a:fld>
            <a:endParaRPr lang="en-IE"/>
          </a:p>
        </p:txBody>
      </p:sp>
      <p:sp>
        <p:nvSpPr>
          <p:cNvPr id="2" name="Title Placeholder 1">
            <a:extLst>
              <a:ext uri="{FF2B5EF4-FFF2-40B4-BE49-F238E27FC236}">
                <a16:creationId xmlns:a16="http://schemas.microsoft.com/office/drawing/2014/main" id="{2D4A1E0C-386D-FF7A-6872-1942CD433577}"/>
              </a:ext>
            </a:extLst>
          </p:cNvPr>
          <p:cNvSpPr>
            <a:spLocks noGrp="1" noRot="1" noMove="1" noResize="1" noEditPoints="1" noAdjustHandles="1" noChangeArrowheads="1" noChangeShapeType="1"/>
          </p:cNvSpPr>
          <p:nvPr>
            <p:ph type="title"/>
          </p:nvPr>
        </p:nvSpPr>
        <p:spPr>
          <a:xfrm>
            <a:off x="838200" y="365126"/>
            <a:ext cx="10515600" cy="816904"/>
          </a:xfrm>
          <a:prstGeom prst="rect">
            <a:avLst/>
          </a:prstGeom>
        </p:spPr>
        <p:txBody>
          <a:bodyPr vert="horz" lIns="91440" tIns="45720" rIns="91440" bIns="45720" rtlCol="0" anchor="ctr">
            <a:noAutofit/>
          </a:bodyPr>
          <a:lstStyle/>
          <a:p>
            <a:r>
              <a:rPr lang="en-US"/>
              <a:t>Click to edit Master title style</a:t>
            </a:r>
            <a:endParaRPr lang="en-IE"/>
          </a:p>
        </p:txBody>
      </p:sp>
      <p:sp>
        <p:nvSpPr>
          <p:cNvPr id="3" name="Text Placeholder 2">
            <a:extLst>
              <a:ext uri="{FF2B5EF4-FFF2-40B4-BE49-F238E27FC236}">
                <a16:creationId xmlns:a16="http://schemas.microsoft.com/office/drawing/2014/main" id="{30EE66B9-5E84-94E6-4EDD-A9E25FB078A4}"/>
              </a:ext>
            </a:extLst>
          </p:cNvPr>
          <p:cNvSpPr>
            <a:spLocks noGrp="1"/>
          </p:cNvSpPr>
          <p:nvPr>
            <p:ph type="body" idx="1"/>
          </p:nvPr>
        </p:nvSpPr>
        <p:spPr>
          <a:xfrm>
            <a:off x="838200" y="1825625"/>
            <a:ext cx="10515600" cy="3942619"/>
          </a:xfrm>
          <a:prstGeom prst="rect">
            <a:avLst/>
          </a:prstGeom>
        </p:spPr>
        <p:txBody>
          <a:bodyPr vert="horz" lIns="144000" tIns="144000" rIns="144000" bIns="144000" rtlCol="0">
            <a:noAutofit/>
          </a:bodyPr>
          <a:lstStyle/>
          <a:p>
            <a:pPr lvl="0"/>
            <a:r>
              <a:rPr lang="en-US"/>
              <a:t>Click to edit Master text styles</a:t>
            </a:r>
          </a:p>
          <a:p>
            <a:pPr lvl="1"/>
            <a:endParaRPr lang="en-US"/>
          </a:p>
          <a:p>
            <a:pPr lvl="1"/>
            <a:endParaRPr lang="en-US"/>
          </a:p>
          <a:p>
            <a:pPr lvl="1"/>
            <a:endParaRPr lang="en-US"/>
          </a:p>
          <a:p>
            <a:pPr lvl="0"/>
            <a:endParaRPr lang="en-US"/>
          </a:p>
          <a:p>
            <a:pPr lvl="1"/>
            <a:endParaRPr lang="en-US"/>
          </a:p>
        </p:txBody>
      </p:sp>
      <p:pic>
        <p:nvPicPr>
          <p:cNvPr id="7" name="Picture 6">
            <a:extLst>
              <a:ext uri="{FF2B5EF4-FFF2-40B4-BE49-F238E27FC236}">
                <a16:creationId xmlns:a16="http://schemas.microsoft.com/office/drawing/2014/main" id="{9F653097-A9FD-84E7-4EFA-47C8DA485037}"/>
              </a:ext>
              <a:ext uri="{C183D7F6-B498-43B3-948B-1728B52AA6E4}">
                <adec:decorative xmlns:adec="http://schemas.microsoft.com/office/drawing/2017/decorative" val="1"/>
              </a:ext>
            </a:extLst>
          </p:cNvPr>
          <p:cNvPicPr>
            <a:picLocks noChangeAspect="1"/>
          </p:cNvPicPr>
          <p:nvPr/>
        </p:nvPicPr>
        <p:blipFill>
          <a:blip r:embed="rId41" cstate="print">
            <a:extLst>
              <a:ext uri="{28A0092B-C50C-407E-A947-70E740481C1C}">
                <a14:useLocalDpi xmlns:a14="http://schemas.microsoft.com/office/drawing/2010/main"/>
              </a:ext>
            </a:extLst>
          </a:blip>
          <a:stretch>
            <a:fillRect/>
          </a:stretch>
        </p:blipFill>
        <p:spPr>
          <a:xfrm>
            <a:off x="10725768" y="5901016"/>
            <a:ext cx="1256063" cy="762106"/>
          </a:xfrm>
          <a:prstGeom prst="rect">
            <a:avLst/>
          </a:prstGeom>
        </p:spPr>
      </p:pic>
      <p:pic>
        <p:nvPicPr>
          <p:cNvPr id="5" name="Picture 4" descr="A close-up of a line&#10;&#10;Description automatically generated" hidden="1">
            <a:extLst>
              <a:ext uri="{FF2B5EF4-FFF2-40B4-BE49-F238E27FC236}">
                <a16:creationId xmlns:a16="http://schemas.microsoft.com/office/drawing/2014/main" id="{CE57FDCE-6642-0FA5-3739-FA81457769C2}"/>
              </a:ext>
            </a:extLst>
          </p:cNvPr>
          <p:cNvPicPr>
            <a:picLocks noGrp="1" noRot="1" noChangeAspect="1" noMove="1" noResize="1" noEditPoints="1" noAdjustHandles="1" noChangeArrowheads="1" noChangeShapeType="1" noCrop="1"/>
          </p:cNvPicPr>
          <p:nvPr/>
        </p:nvPicPr>
        <p:blipFill>
          <a:blip r:embed="rId42" cstate="print">
            <a:alphaModFix amt="20000"/>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4" name="Picture 3">
            <a:extLst>
              <a:ext uri="{FF2B5EF4-FFF2-40B4-BE49-F238E27FC236}">
                <a16:creationId xmlns:a16="http://schemas.microsoft.com/office/drawing/2014/main" id="{7D640C55-B1A0-5DE0-B0E4-F05DE5506E17}"/>
              </a:ext>
              <a:ext uri="{C183D7F6-B498-43B3-948B-1728B52AA6E4}">
                <adec:decorative xmlns:adec="http://schemas.microsoft.com/office/drawing/2017/decorative" val="1"/>
              </a:ext>
            </a:extLst>
          </p:cNvPr>
          <p:cNvPicPr>
            <a:picLocks noChangeAspect="1"/>
          </p:cNvPicPr>
          <p:nvPr userDrawn="1"/>
        </p:nvPicPr>
        <p:blipFill>
          <a:blip r:embed="rId41" cstate="print">
            <a:extLst>
              <a:ext uri="{28A0092B-C50C-407E-A947-70E740481C1C}">
                <a14:useLocalDpi xmlns:a14="http://schemas.microsoft.com/office/drawing/2010/main"/>
              </a:ext>
            </a:extLst>
          </a:blip>
          <a:stretch>
            <a:fillRect/>
          </a:stretch>
        </p:blipFill>
        <p:spPr>
          <a:xfrm>
            <a:off x="10725768" y="5901016"/>
            <a:ext cx="1256063" cy="762106"/>
          </a:xfrm>
          <a:prstGeom prst="rect">
            <a:avLst/>
          </a:prstGeom>
        </p:spPr>
      </p:pic>
      <p:pic>
        <p:nvPicPr>
          <p:cNvPr id="8" name="Picture 7" descr="A close-up of a line&#10;&#10;Description automatically generated" hidden="1">
            <a:extLst>
              <a:ext uri="{FF2B5EF4-FFF2-40B4-BE49-F238E27FC236}">
                <a16:creationId xmlns:a16="http://schemas.microsoft.com/office/drawing/2014/main" id="{A12B438D-C839-BF7B-253A-401802D9F2AC}"/>
              </a:ext>
            </a:extLst>
          </p:cNvPr>
          <p:cNvPicPr/>
          <p:nvPr userDrawn="1"/>
        </p:nvPicPr>
        <p:blipFill>
          <a:blip r:embed="rId42" cstate="print">
            <a:alphaModFix amt="20000"/>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Footer Placeholder 8">
            <a:extLst>
              <a:ext uri="{FF2B5EF4-FFF2-40B4-BE49-F238E27FC236}">
                <a16:creationId xmlns:a16="http://schemas.microsoft.com/office/drawing/2014/main" id="{2756ABFE-DCB4-5FCC-525D-A462F5BB02E5}"/>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latin typeface="+mn-lt"/>
              </a:defRPr>
            </a:lvl1pPr>
          </a:lstStyle>
          <a:p>
            <a:endParaRPr lang="en-IE"/>
          </a:p>
        </p:txBody>
      </p:sp>
    </p:spTree>
    <p:extLst>
      <p:ext uri="{BB962C8B-B14F-4D97-AF65-F5344CB8AC3E}">
        <p14:creationId xmlns:p14="http://schemas.microsoft.com/office/powerpoint/2010/main" val="1085997050"/>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 id="2147483729" r:id="rId12"/>
    <p:sldLayoutId id="2147483730" r:id="rId13"/>
    <p:sldLayoutId id="2147483731" r:id="rId14"/>
    <p:sldLayoutId id="2147483732" r:id="rId15"/>
    <p:sldLayoutId id="2147483733" r:id="rId16"/>
    <p:sldLayoutId id="2147483734" r:id="rId17"/>
    <p:sldLayoutId id="2147483735" r:id="rId18"/>
    <p:sldLayoutId id="2147483736" r:id="rId19"/>
    <p:sldLayoutId id="2147483737" r:id="rId20"/>
    <p:sldLayoutId id="2147483738" r:id="rId21"/>
    <p:sldLayoutId id="2147483739" r:id="rId22"/>
    <p:sldLayoutId id="2147483740" r:id="rId23"/>
    <p:sldLayoutId id="2147483741" r:id="rId24"/>
    <p:sldLayoutId id="2147483742" r:id="rId25"/>
    <p:sldLayoutId id="2147483743" r:id="rId26"/>
    <p:sldLayoutId id="2147483744" r:id="rId27"/>
    <p:sldLayoutId id="2147483745" r:id="rId28"/>
    <p:sldLayoutId id="2147483746" r:id="rId29"/>
    <p:sldLayoutId id="2147483747" r:id="rId30"/>
    <p:sldLayoutId id="2147483748" r:id="rId31"/>
    <p:sldLayoutId id="2147483749" r:id="rId32"/>
    <p:sldLayoutId id="2147483750" r:id="rId33"/>
    <p:sldLayoutId id="2147483751" r:id="rId34"/>
    <p:sldLayoutId id="2147483752" r:id="rId35"/>
    <p:sldLayoutId id="2147483753" r:id="rId36"/>
    <p:sldLayoutId id="2147483754" r:id="rId37"/>
    <p:sldLayoutId id="2147483755" r:id="rId38"/>
    <p:sldLayoutId id="2147483756" r:id="rId39"/>
  </p:sldLayoutIdLst>
  <p:txStyles>
    <p:titleStyle>
      <a:lvl1pPr algn="l" defTabSz="914400" rtl="0" eaLnBrk="1" latinLnBrk="0" hangingPunct="1">
        <a:lnSpc>
          <a:spcPct val="90000"/>
        </a:lnSpc>
        <a:spcBef>
          <a:spcPct val="0"/>
        </a:spcBef>
        <a:buNone/>
        <a:defRPr sz="4400" kern="1200">
          <a:solidFill>
            <a:schemeClr val="tx2"/>
          </a:solidFill>
          <a:latin typeface="+mj-lt"/>
          <a:ea typeface="+mj-ea"/>
          <a:cs typeface="+mj-cs"/>
        </a:defRPr>
      </a:lvl1pPr>
    </p:titleStyle>
    <p:bodyStyle>
      <a:lvl1pPr marL="342900" indent="-342900" algn="l" defTabSz="914400" rtl="0" eaLnBrk="1" latinLnBrk="0" hangingPunct="1">
        <a:lnSpc>
          <a:spcPct val="90000"/>
        </a:lnSpc>
        <a:spcBef>
          <a:spcPts val="1000"/>
        </a:spcBef>
        <a:buClr>
          <a:schemeClr val="tx2"/>
        </a:buClr>
        <a:buFont typeface="Arial" panose="020B0604020202020204" pitchFamily="34" charset="0"/>
        <a:buChar char="•"/>
        <a:defRPr sz="2000" kern="1200">
          <a:solidFill>
            <a:schemeClr val="tx1">
              <a:lumMod val="95000"/>
              <a:lumOff val="5000"/>
            </a:schemeClr>
          </a:solidFill>
          <a:latin typeface="+mn-lt"/>
          <a:ea typeface="+mn-ea"/>
          <a:cs typeface="+mn-cs"/>
        </a:defRPr>
      </a:lvl1pPr>
      <a:lvl2pPr marL="742950" indent="-285750"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160">
          <p15:clr>
            <a:srgbClr val="F26B43"/>
          </p15:clr>
        </p15:guide>
        <p15:guide id="4"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xml"/><Relationship Id="rId1" Type="http://schemas.openxmlformats.org/officeDocument/2006/relationships/slideLayout" Target="../slideLayouts/slideLayout64.xml"/></Relationships>
</file>

<file path=ppt/slides/_rels/slide4.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notesSlide" Target="../notesSlides/notesSlide2.xml"/><Relationship Id="rId1" Type="http://schemas.openxmlformats.org/officeDocument/2006/relationships/slideLayout" Target="../slideLayouts/slideLayout107.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6.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6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xml"/><Relationship Id="rId1" Type="http://schemas.openxmlformats.org/officeDocument/2006/relationships/slideLayout" Target="../slideLayouts/slideLayout12.xml"/><Relationship Id="rId5" Type="http://schemas.openxmlformats.org/officeDocument/2006/relationships/image" Target="../media/image41.jpeg"/><Relationship Id="rId4" Type="http://schemas.openxmlformats.org/officeDocument/2006/relationships/image" Target="../media/image4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6.xml"/><Relationship Id="rId1" Type="http://schemas.openxmlformats.org/officeDocument/2006/relationships/slideLayout" Target="../slideLayouts/slideLayout64.xml"/></Relationships>
</file>

<file path=ppt/slides/_rels/slide14.xml.rels><?xml version="1.0" encoding="UTF-8" standalone="yes"?>
<Relationships xmlns="http://schemas.openxmlformats.org/package/2006/relationships"><Relationship Id="rId3" Type="http://schemas.openxmlformats.org/officeDocument/2006/relationships/hyperlink" Target="https://dashboard.tech.ec.europa.eu/qs_digit_dashboard_mt/public/sense/app/c575fc3f-9de4-4659-9134-e3d0289ae3e9/overview" TargetMode="External"/><Relationship Id="rId2" Type="http://schemas.openxmlformats.org/officeDocument/2006/relationships/hyperlink" Target="https://climate-adapt.eea.europa.eu/en/mission/external-content/pdfs/eu-missions-mission-projects-catalogue-2025.pdf/@@download/file" TargetMode="External"/><Relationship Id="rId1" Type="http://schemas.openxmlformats.org/officeDocument/2006/relationships/slideLayout" Target="../slideLayouts/slideLayout12.xml"/><Relationship Id="rId5" Type="http://schemas.openxmlformats.org/officeDocument/2006/relationships/image" Target="../media/image44.emf"/><Relationship Id="rId4" Type="http://schemas.openxmlformats.org/officeDocument/2006/relationships/package" Target="../embeddings/Microsoft_Excel_Worksheet.xlsx"/></Relationships>
</file>

<file path=ppt/slides/_rels/slide15.xml.rels><?xml version="1.0" encoding="UTF-8" standalone="yes"?>
<Relationships xmlns="http://schemas.openxmlformats.org/package/2006/relationships"><Relationship Id="rId8" Type="http://schemas.openxmlformats.org/officeDocument/2006/relationships/diagramData" Target="../diagrams/data3.xml"/><Relationship Id="rId3" Type="http://schemas.openxmlformats.org/officeDocument/2006/relationships/diagramData" Target="../diagrams/data2.xml"/><Relationship Id="rId7" Type="http://schemas.microsoft.com/office/2007/relationships/diagramDrawing" Target="../diagrams/drawing2.xml"/><Relationship Id="rId12" Type="http://schemas.microsoft.com/office/2007/relationships/diagramDrawing" Target="../diagrams/drawing3.xml"/><Relationship Id="rId2" Type="http://schemas.openxmlformats.org/officeDocument/2006/relationships/notesSlide" Target="../notesSlides/notesSlide7.xml"/><Relationship Id="rId1" Type="http://schemas.openxmlformats.org/officeDocument/2006/relationships/slideLayout" Target="../slideLayouts/slideLayout36.xml"/><Relationship Id="rId6" Type="http://schemas.openxmlformats.org/officeDocument/2006/relationships/diagramColors" Target="../diagrams/colors2.xml"/><Relationship Id="rId11" Type="http://schemas.openxmlformats.org/officeDocument/2006/relationships/diagramColors" Target="../diagrams/colors3.xml"/><Relationship Id="rId5" Type="http://schemas.openxmlformats.org/officeDocument/2006/relationships/diagramQuickStyle" Target="../diagrams/quickStyle2.xml"/><Relationship Id="rId10" Type="http://schemas.openxmlformats.org/officeDocument/2006/relationships/diagramQuickStyle" Target="../diagrams/quickStyle3.xml"/><Relationship Id="rId4" Type="http://schemas.openxmlformats.org/officeDocument/2006/relationships/diagramLayout" Target="../diagrams/layout2.xml"/><Relationship Id="rId9" Type="http://schemas.openxmlformats.org/officeDocument/2006/relationships/diagramLayout" Target="../diagrams/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8.xml"/><Relationship Id="rId1" Type="http://schemas.openxmlformats.org/officeDocument/2006/relationships/slideLayout" Target="../slideLayouts/slideLayout43.xml"/></Relationships>
</file>

<file path=ppt/slides/_rels/slide1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9.xml"/><Relationship Id="rId1" Type="http://schemas.openxmlformats.org/officeDocument/2006/relationships/slideLayout" Target="../slideLayouts/slideLayout43.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36.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20.xml.rels><?xml version="1.0" encoding="UTF-8" standalone="yes"?>
<Relationships xmlns="http://schemas.openxmlformats.org/package/2006/relationships"><Relationship Id="rId3" Type="http://schemas.openxmlformats.org/officeDocument/2006/relationships/hyperlink" Target="https://mission-adaptation-portal.ec.europa.eu/knowledge-hub/solutions-tools_en" TargetMode="External"/><Relationship Id="rId2" Type="http://schemas.openxmlformats.org/officeDocument/2006/relationships/hyperlink" Target="https://mission-adaptation-portal.ec.europa.eu/index_en" TargetMode="External"/><Relationship Id="rId1" Type="http://schemas.openxmlformats.org/officeDocument/2006/relationships/slideLayout" Target="../slideLayouts/slideLayout43.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hyperlink" Target="https://mission-adaptation-portal.ec.europa.eu/funding-financing/funding-database_en"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hyperlink" Target="https://climate-adapt.eea.europa.eu/en/mission/knowledge-and-data-inactive/regional-adaptation-support-tool" TargetMode="External"/><Relationship Id="rId2" Type="http://schemas.openxmlformats.org/officeDocument/2006/relationships/notesSlide" Target="../notesSlides/notesSlide10.xml"/><Relationship Id="rId1" Type="http://schemas.openxmlformats.org/officeDocument/2006/relationships/slideLayout" Target="../slideLayouts/slideLayout43.xml"/><Relationship Id="rId6" Type="http://schemas.openxmlformats.org/officeDocument/2006/relationships/hyperlink" Target="https://mission-adaptation-portal.ec.europa.eu/stories-0_en" TargetMode="External"/><Relationship Id="rId5" Type="http://schemas.openxmlformats.org/officeDocument/2006/relationships/image" Target="../media/image51.png"/><Relationship Id="rId4" Type="http://schemas.openxmlformats.org/officeDocument/2006/relationships/image" Target="../media/image50.png"/></Relationships>
</file>

<file path=ppt/slides/_rels/slide22.xml.rels><?xml version="1.0" encoding="UTF-8" standalone="yes"?>
<Relationships xmlns="http://schemas.openxmlformats.org/package/2006/relationships"><Relationship Id="rId3" Type="http://schemas.openxmlformats.org/officeDocument/2006/relationships/hyperlink" Target="https://futurium.ec.europa.eu/en/eu-mission-adaptation-community/events?page=1" TargetMode="External"/><Relationship Id="rId2" Type="http://schemas.openxmlformats.org/officeDocument/2006/relationships/notesSlide" Target="../notesSlides/notesSlide11.xml"/><Relationship Id="rId1" Type="http://schemas.openxmlformats.org/officeDocument/2006/relationships/slideLayout" Target="../slideLayouts/slideLayout43.xml"/><Relationship Id="rId4" Type="http://schemas.openxmlformats.org/officeDocument/2006/relationships/image" Target="../media/image52.png"/></Relationships>
</file>

<file path=ppt/slides/_rels/slide23.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43.xml"/></Relationships>
</file>

<file path=ppt/slides/_rels/slide24.xml.rels><?xml version="1.0" encoding="UTF-8" standalone="yes"?>
<Relationships xmlns="http://schemas.openxmlformats.org/package/2006/relationships"><Relationship Id="rId3" Type="http://schemas.openxmlformats.org/officeDocument/2006/relationships/image" Target="../media/image54.png"/><Relationship Id="rId7" Type="http://schemas.openxmlformats.org/officeDocument/2006/relationships/hyperlink" Target="https://futurium.ec.europa.eu/en/eu-mission-adaptation-community" TargetMode="External"/><Relationship Id="rId2" Type="http://schemas.openxmlformats.org/officeDocument/2006/relationships/hyperlink" Target="https://ec.europa.eu/eusurvey/runner/MIP4Adapt_Newsletter_Content" TargetMode="External"/><Relationship Id="rId1" Type="http://schemas.openxmlformats.org/officeDocument/2006/relationships/slideLayout" Target="../slideLayouts/slideLayout37.xml"/><Relationship Id="rId6" Type="http://schemas.openxmlformats.org/officeDocument/2006/relationships/image" Target="../media/image55.png"/><Relationship Id="rId5" Type="http://schemas.openxmlformats.org/officeDocument/2006/relationships/hyperlink" Target="https://mission-adaptation-portal.ec.europa.eu/" TargetMode="External"/><Relationship Id="rId4" Type="http://schemas.openxmlformats.org/officeDocument/2006/relationships/hyperlink" Target="https://bsky.app/profile/mip4adapt.bsky.social"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s://climate-adapt.eea.europa.eu/en/mission/external-content/pdfs/eu-missions-mission-projects-catalogue-2025.pdf/@@download/file" TargetMode="External"/><Relationship Id="rId2" Type="http://schemas.openxmlformats.org/officeDocument/2006/relationships/hyperlink" Target="https://climate-adapt.eea.europa.eu/en/mission/news/news/three-years-of-action-new-report-highlights-progress-on-climate-adaptation" TargetMode="External"/><Relationship Id="rId1" Type="http://schemas.openxmlformats.org/officeDocument/2006/relationships/slideLayout" Target="../slideLayouts/slideLayout36.xml"/><Relationship Id="rId4" Type="http://schemas.openxmlformats.org/officeDocument/2006/relationships/hyperlink" Target="https://dashboard.tech.ec.europa.eu/qs_digit_dashboard_mt/public/sense/app/c575fc3f-9de4-4659-9134-e3d0289ae3e9/sheet/9758dd27-b8ac-43f3-8336-8120db0ae19a/state/analysis"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27.xml.rels><?xml version="1.0" encoding="UTF-8" standalone="yes"?>
<Relationships xmlns="http://schemas.openxmlformats.org/package/2006/relationships"><Relationship Id="rId3" Type="http://schemas.openxmlformats.org/officeDocument/2006/relationships/hyperlink" Target="https://ec.europa.eu/info/funding-tenders/opportunities/portal/screen/opportunities/topic-details/HORIZON-EIC-2026-ACCELERATOR-01" TargetMode="External"/><Relationship Id="rId2" Type="http://schemas.openxmlformats.org/officeDocument/2006/relationships/notesSlide" Target="../notesSlides/notesSlide12.xml"/><Relationship Id="rId1" Type="http://schemas.openxmlformats.org/officeDocument/2006/relationships/slideLayout" Target="../slideLayouts/slideLayout36.xml"/><Relationship Id="rId6" Type="http://schemas.openxmlformats.org/officeDocument/2006/relationships/hyperlink" Target="https://ec.europa.eu/info/funding-tenders/opportunities/portal/screen/opportunities/topic-details/HORIZON-HLTH-2027-01-ENVHLTH-MISSCLIMA-03" TargetMode="External"/><Relationship Id="rId5" Type="http://schemas.openxmlformats.org/officeDocument/2006/relationships/hyperlink" Target="https://ec.europa.eu/info/funding-tenders/opportunities/portal/screen/opportunities/topic-details/HORIZON-BRIDGING-2027-04-03" TargetMode="External"/><Relationship Id="rId4" Type="http://schemas.openxmlformats.org/officeDocument/2006/relationships/hyperlink" Target="https://eic.ec.europa.eu/eic-funding-opportunities/eic-accelerator_en#how-to-apply-for-the-eic-accelerator"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https://mission-adaptation-portal.ec.europa.eu/local-citizen-events_en" TargetMode="External"/><Relationship Id="rId2" Type="http://schemas.openxmlformats.org/officeDocument/2006/relationships/notesSlide" Target="../notesSlides/notesSlide13.xml"/><Relationship Id="rId1" Type="http://schemas.openxmlformats.org/officeDocument/2006/relationships/slideLayout" Target="../slideLayouts/slideLayout36.xml"/><Relationship Id="rId4" Type="http://schemas.openxmlformats.org/officeDocument/2006/relationships/hyperlink" Target="https://mission-adaptation-portal.ec.europa.eu/knowledge-hub/stakeholder-citizen-engagement/citizen-engagement-hotline-service_e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16686" y="5038546"/>
            <a:ext cx="10399593" cy="603239"/>
          </a:xfrm>
        </p:spPr>
        <p:txBody>
          <a:bodyPr>
            <a:normAutofit fontScale="90000"/>
          </a:bodyPr>
          <a:lstStyle/>
          <a:p>
            <a:r>
              <a:rPr lang="en-GB" b="1" dirty="0"/>
              <a:t>Romania National Adaptation Platform Yearly Conference</a:t>
            </a:r>
            <a:br>
              <a:rPr lang="en-GB" b="1" dirty="0"/>
            </a:br>
            <a:r>
              <a:rPr lang="en-GB" b="1" dirty="0"/>
              <a:t>19 October 2026, </a:t>
            </a:r>
            <a:r>
              <a:rPr lang="en-GB" b="1" dirty="0" err="1"/>
              <a:t>Timișoara</a:t>
            </a:r>
            <a:endParaRPr lang="en-GB" dirty="0"/>
          </a:p>
        </p:txBody>
      </p:sp>
      <p:sp>
        <p:nvSpPr>
          <p:cNvPr id="3" name="TextBox 2">
            <a:extLst>
              <a:ext uri="{FF2B5EF4-FFF2-40B4-BE49-F238E27FC236}">
                <a16:creationId xmlns:a16="http://schemas.microsoft.com/office/drawing/2014/main" id="{0F79398A-BCC1-1390-73D7-8C1F30FD3EA4}"/>
              </a:ext>
            </a:extLst>
          </p:cNvPr>
          <p:cNvSpPr txBox="1"/>
          <p:nvPr/>
        </p:nvSpPr>
        <p:spPr>
          <a:xfrm>
            <a:off x="1416686" y="5641785"/>
            <a:ext cx="1128866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2400" b="0" i="0" u="none" strike="noStrike" kern="1200" cap="none" spc="0" normalizeH="0" baseline="0" noProof="0" dirty="0">
                <a:ln>
                  <a:noFill/>
                </a:ln>
                <a:solidFill>
                  <a:srgbClr val="2C2C2C"/>
                </a:solidFill>
                <a:effectLst/>
                <a:uLnTx/>
                <a:uFillTx/>
                <a:latin typeface="Arial" panose="020B0604020202020204" pitchFamily="34" charset="0"/>
                <a:ea typeface="+mn-ea"/>
                <a:cs typeface="Arial" panose="020B0604020202020204" pitchFamily="34" charset="0"/>
              </a:rPr>
              <a:t>Corina Murafa, Member of the Board</a:t>
            </a:r>
          </a:p>
        </p:txBody>
      </p:sp>
    </p:spTree>
    <p:extLst>
      <p:ext uri="{BB962C8B-B14F-4D97-AF65-F5344CB8AC3E}">
        <p14:creationId xmlns:p14="http://schemas.microsoft.com/office/powerpoint/2010/main" val="11939563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chor="ctr"/>
          <a:lstStyle/>
          <a:p>
            <a:r>
              <a:rPr lang="en-GB"/>
              <a:t>Climate Adaptation -- EU Policy Context</a:t>
            </a:r>
          </a:p>
        </p:txBody>
      </p:sp>
    </p:spTree>
    <p:extLst>
      <p:ext uri="{BB962C8B-B14F-4D97-AF65-F5344CB8AC3E}">
        <p14:creationId xmlns:p14="http://schemas.microsoft.com/office/powerpoint/2010/main" val="14199636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174276" y="1761176"/>
            <a:ext cx="12017724" cy="4549689"/>
          </a:xfrm>
        </p:spPr>
        <p:txBody>
          <a:bodyPr vert="horz" lIns="91440" tIns="45720" rIns="91440" bIns="45720" rtlCol="0" anchor="t">
            <a:noAutofit/>
          </a:bodyPr>
          <a:lstStyle/>
          <a:p>
            <a:r>
              <a:rPr lang="en-US" b="1" dirty="0">
                <a:latin typeface="Arial"/>
                <a:cs typeface="Arial"/>
              </a:rPr>
              <a:t>European Green Deal </a:t>
            </a:r>
            <a:r>
              <a:rPr lang="en-US" dirty="0">
                <a:latin typeface="Arial"/>
                <a:cs typeface="Arial"/>
              </a:rPr>
              <a:t>(2019) </a:t>
            </a:r>
            <a:r>
              <a:rPr lang="en-US" b="1" dirty="0">
                <a:latin typeface="Arial"/>
                <a:cs typeface="Arial"/>
              </a:rPr>
              <a:t> </a:t>
            </a:r>
            <a:r>
              <a:rPr lang="en-US" dirty="0">
                <a:latin typeface="Arial"/>
                <a:cs typeface="Arial"/>
              </a:rPr>
              <a:t>         EU climate neutral and </a:t>
            </a:r>
            <a:r>
              <a:rPr lang="en-US" b="1" u="sng" dirty="0">
                <a:solidFill>
                  <a:srgbClr val="007137"/>
                </a:solidFill>
                <a:latin typeface="Arial"/>
                <a:cs typeface="Arial"/>
              </a:rPr>
              <a:t>resilient</a:t>
            </a:r>
            <a:r>
              <a:rPr lang="en-US" dirty="0">
                <a:latin typeface="Arial"/>
                <a:cs typeface="Arial"/>
              </a:rPr>
              <a:t> by 2050</a:t>
            </a:r>
          </a:p>
          <a:p>
            <a:r>
              <a:rPr lang="en-US" b="1" dirty="0">
                <a:latin typeface="Arial"/>
                <a:cs typeface="Arial"/>
              </a:rPr>
              <a:t>EU Climate Law </a:t>
            </a:r>
            <a:r>
              <a:rPr lang="en-US" dirty="0">
                <a:latin typeface="Arial"/>
                <a:cs typeface="Arial"/>
              </a:rPr>
              <a:t>(2021)	     set into law climate objectives of Green Deal</a:t>
            </a:r>
            <a:br>
              <a:rPr lang="en-US" dirty="0">
                <a:latin typeface="Arial"/>
                <a:cs typeface="Arial"/>
              </a:rPr>
            </a:br>
            <a:r>
              <a:rPr lang="en-US" i="1" dirty="0">
                <a:latin typeface="Arial"/>
                <a:cs typeface="Arial"/>
              </a:rPr>
              <a:t>article 5 is on adaptation</a:t>
            </a:r>
          </a:p>
          <a:p>
            <a:r>
              <a:rPr lang="en-US" b="1" dirty="0">
                <a:latin typeface="Arial"/>
                <a:cs typeface="Arial"/>
              </a:rPr>
              <a:t>EU Adaptation Strategy </a:t>
            </a:r>
            <a:r>
              <a:rPr lang="en-US" dirty="0">
                <a:latin typeface="Arial"/>
                <a:cs typeface="Arial"/>
              </a:rPr>
              <a:t>(2021)</a:t>
            </a:r>
            <a:r>
              <a:rPr lang="en-US" b="1" dirty="0">
                <a:latin typeface="Arial"/>
                <a:cs typeface="Arial"/>
              </a:rPr>
              <a:t> </a:t>
            </a:r>
            <a:r>
              <a:rPr lang="en-US" dirty="0">
                <a:latin typeface="Arial"/>
                <a:cs typeface="Arial"/>
              </a:rPr>
              <a:t>      EU adapted to unavoidable climate impacts </a:t>
            </a:r>
            <a:br>
              <a:rPr lang="en-US" dirty="0"/>
            </a:br>
            <a:r>
              <a:rPr lang="en-US" dirty="0">
                <a:latin typeface="Arial"/>
                <a:cs typeface="Arial"/>
              </a:rPr>
              <a:t>Strategy’s central dimensions:</a:t>
            </a:r>
          </a:p>
          <a:p>
            <a:pPr lvl="1" indent="-274320">
              <a:spcAft>
                <a:spcPts val="0"/>
              </a:spcAft>
            </a:pPr>
            <a:r>
              <a:rPr lang="en-US" b="1" dirty="0">
                <a:solidFill>
                  <a:srgbClr val="007137"/>
                </a:solidFill>
              </a:rPr>
              <a:t>Smarter</a:t>
            </a:r>
            <a:r>
              <a:rPr lang="en-US" dirty="0"/>
              <a:t> adaptation</a:t>
            </a:r>
          </a:p>
          <a:p>
            <a:pPr lvl="1" indent="-274320">
              <a:spcAft>
                <a:spcPts val="0"/>
              </a:spcAft>
            </a:pPr>
            <a:r>
              <a:rPr lang="en-US" b="1" dirty="0">
                <a:solidFill>
                  <a:srgbClr val="007137"/>
                </a:solidFill>
              </a:rPr>
              <a:t>More systemic </a:t>
            </a:r>
            <a:r>
              <a:rPr lang="en-US" dirty="0"/>
              <a:t>adaptation</a:t>
            </a:r>
          </a:p>
          <a:p>
            <a:pPr lvl="1" indent="-274320">
              <a:spcAft>
                <a:spcPts val="0"/>
              </a:spcAft>
            </a:pPr>
            <a:r>
              <a:rPr lang="en-US" b="1" dirty="0">
                <a:solidFill>
                  <a:srgbClr val="007137"/>
                </a:solidFill>
              </a:rPr>
              <a:t>Faster</a:t>
            </a:r>
            <a:r>
              <a:rPr lang="en-US" dirty="0"/>
              <a:t> adaptation</a:t>
            </a:r>
          </a:p>
          <a:p>
            <a:pPr lvl="1" indent="-274320">
              <a:spcAft>
                <a:spcPts val="0"/>
              </a:spcAft>
            </a:pPr>
            <a:endParaRPr lang="en-US" dirty="0"/>
          </a:p>
          <a:p>
            <a:pPr marL="297180" indent="-342900"/>
            <a:r>
              <a:rPr lang="en-US" b="1" dirty="0">
                <a:latin typeface="Arial"/>
                <a:cs typeface="Arial"/>
              </a:rPr>
              <a:t>European Integrated framework for climate resilience </a:t>
            </a:r>
            <a:r>
              <a:rPr lang="en-US" dirty="0">
                <a:latin typeface="Arial"/>
                <a:cs typeface="Arial"/>
              </a:rPr>
              <a:t>(Q4 of 2026) </a:t>
            </a:r>
          </a:p>
          <a:p>
            <a:pPr marL="262255" lvl="1" indent="0">
              <a:buNone/>
            </a:pPr>
            <a:endParaRPr lang="en-US" dirty="0"/>
          </a:p>
          <a:p>
            <a:pPr lvl="1" indent="-274320"/>
            <a:endParaRPr lang="en-US" dirty="0"/>
          </a:p>
          <a:p>
            <a:pPr marL="0" indent="0">
              <a:buNone/>
            </a:pPr>
            <a:endParaRPr lang="en-US" dirty="0"/>
          </a:p>
        </p:txBody>
      </p:sp>
      <p:sp>
        <p:nvSpPr>
          <p:cNvPr id="4" name="Title 3"/>
          <p:cNvSpPr>
            <a:spLocks noGrp="1"/>
          </p:cNvSpPr>
          <p:nvPr>
            <p:ph type="title"/>
          </p:nvPr>
        </p:nvSpPr>
        <p:spPr>
          <a:xfrm>
            <a:off x="467940" y="547135"/>
            <a:ext cx="11045707" cy="1072100"/>
          </a:xfrm>
        </p:spPr>
        <p:txBody>
          <a:bodyPr/>
          <a:lstStyle/>
          <a:p>
            <a:r>
              <a:rPr lang="en-IE">
                <a:solidFill>
                  <a:schemeClr val="tx2"/>
                </a:solidFill>
                <a:latin typeface="Arial"/>
                <a:cs typeface="Arial"/>
              </a:rPr>
              <a:t>Addressing climate change: EU policy context</a:t>
            </a:r>
            <a:endParaRPr lang="en-US">
              <a:solidFill>
                <a:schemeClr val="tx2"/>
              </a:solidFill>
              <a:latin typeface="Arial"/>
              <a:cs typeface="Arial"/>
            </a:endParaRPr>
          </a:p>
        </p:txBody>
      </p:sp>
      <p:sp>
        <p:nvSpPr>
          <p:cNvPr id="6" name="Right Brace 5"/>
          <p:cNvSpPr/>
          <p:nvPr/>
        </p:nvSpPr>
        <p:spPr>
          <a:xfrm>
            <a:off x="3984345" y="4324665"/>
            <a:ext cx="183189" cy="1187469"/>
          </a:xfrm>
          <a:prstGeom prst="rightBrace">
            <a:avLst>
              <a:gd name="adj1" fmla="val 109779"/>
              <a:gd name="adj2" fmla="val 51772"/>
            </a:avLst>
          </a:prstGeom>
          <a:ln w="38100">
            <a:solidFill>
              <a:srgbClr val="7AABA5"/>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D4D4D"/>
              </a:solidFill>
              <a:effectLst/>
              <a:uLnTx/>
              <a:uFillTx/>
              <a:latin typeface="Arial"/>
              <a:ea typeface="+mn-ea"/>
              <a:cs typeface="+mn-cs"/>
              <a:sym typeface="Arial"/>
            </a:endParaRPr>
          </a:p>
        </p:txBody>
      </p:sp>
      <p:sp>
        <p:nvSpPr>
          <p:cNvPr id="10" name="Arrow: Right 13">
            <a:extLst>
              <a:ext uri="{FF2B5EF4-FFF2-40B4-BE49-F238E27FC236}">
                <a16:creationId xmlns:a16="http://schemas.microsoft.com/office/drawing/2014/main" id="{C1ACE504-0F53-8364-2BED-92E0412810A2}"/>
              </a:ext>
            </a:extLst>
          </p:cNvPr>
          <p:cNvSpPr/>
          <p:nvPr/>
        </p:nvSpPr>
        <p:spPr>
          <a:xfrm>
            <a:off x="4768836" y="1875827"/>
            <a:ext cx="376410" cy="2478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sym typeface="Arial"/>
            </a:endParaRPr>
          </a:p>
        </p:txBody>
      </p:sp>
      <p:sp>
        <p:nvSpPr>
          <p:cNvPr id="11" name="Arrow: Right 13">
            <a:extLst>
              <a:ext uri="{FF2B5EF4-FFF2-40B4-BE49-F238E27FC236}">
                <a16:creationId xmlns:a16="http://schemas.microsoft.com/office/drawing/2014/main" id="{C1ACE504-0F53-8364-2BED-92E0412810A2}"/>
              </a:ext>
            </a:extLst>
          </p:cNvPr>
          <p:cNvSpPr/>
          <p:nvPr/>
        </p:nvSpPr>
        <p:spPr>
          <a:xfrm>
            <a:off x="4933486" y="3429000"/>
            <a:ext cx="376410" cy="2478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sym typeface="Arial"/>
            </a:endParaRPr>
          </a:p>
        </p:txBody>
      </p:sp>
      <p:sp>
        <p:nvSpPr>
          <p:cNvPr id="2" name="Arrow: Right 13">
            <a:extLst>
              <a:ext uri="{FF2B5EF4-FFF2-40B4-BE49-F238E27FC236}">
                <a16:creationId xmlns:a16="http://schemas.microsoft.com/office/drawing/2014/main" id="{1B0213D4-6E3C-BA99-6500-BA33412AEFD8}"/>
              </a:ext>
            </a:extLst>
          </p:cNvPr>
          <p:cNvSpPr/>
          <p:nvPr/>
        </p:nvSpPr>
        <p:spPr>
          <a:xfrm>
            <a:off x="3791124" y="2475247"/>
            <a:ext cx="376410" cy="2478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sym typeface="Arial"/>
            </a:endParaRPr>
          </a:p>
        </p:txBody>
      </p:sp>
      <p:grpSp>
        <p:nvGrpSpPr>
          <p:cNvPr id="12" name="Group 11">
            <a:extLst>
              <a:ext uri="{FF2B5EF4-FFF2-40B4-BE49-F238E27FC236}">
                <a16:creationId xmlns:a16="http://schemas.microsoft.com/office/drawing/2014/main" id="{254EE980-2D72-4D6B-066C-4DA8901CB374}"/>
              </a:ext>
            </a:extLst>
          </p:cNvPr>
          <p:cNvGrpSpPr/>
          <p:nvPr/>
        </p:nvGrpSpPr>
        <p:grpSpPr>
          <a:xfrm>
            <a:off x="5145246" y="4171949"/>
            <a:ext cx="5656104" cy="1482125"/>
            <a:chOff x="5145246" y="4171949"/>
            <a:chExt cx="5656104" cy="1482125"/>
          </a:xfrm>
        </p:grpSpPr>
        <p:sp>
          <p:nvSpPr>
            <p:cNvPr id="9" name="Rectangle 8">
              <a:extLst>
                <a:ext uri="{FF2B5EF4-FFF2-40B4-BE49-F238E27FC236}">
                  <a16:creationId xmlns:a16="http://schemas.microsoft.com/office/drawing/2014/main" id="{36F8961B-DE4B-434C-AF3F-7A2717945B0C}"/>
                </a:ext>
              </a:extLst>
            </p:cNvPr>
            <p:cNvSpPr/>
            <p:nvPr/>
          </p:nvSpPr>
          <p:spPr>
            <a:xfrm>
              <a:off x="5145246" y="4171949"/>
              <a:ext cx="5656104" cy="1482125"/>
            </a:xfrm>
            <a:prstGeom prst="rect">
              <a:avLst/>
            </a:prstGeom>
            <a:solidFill>
              <a:srgbClr val="9DD4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srgbClr val="FFFFFF"/>
                </a:solidFill>
                <a:effectLst/>
                <a:uLnTx/>
                <a:uFillTx/>
                <a:latin typeface="Arial"/>
                <a:ea typeface="+mn-ea"/>
                <a:cs typeface="+mn-cs"/>
              </a:endParaRPr>
            </a:p>
          </p:txBody>
        </p:sp>
        <p:pic>
          <p:nvPicPr>
            <p:cNvPr id="8" name="Picture 7" descr="A black and white sign with white text&#10;&#10;AI-generated content may be incorrect.">
              <a:extLst>
                <a:ext uri="{FF2B5EF4-FFF2-40B4-BE49-F238E27FC236}">
                  <a16:creationId xmlns:a16="http://schemas.microsoft.com/office/drawing/2014/main" id="{39008CD9-431A-C219-3E48-A6E6EC314D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09896" y="4292644"/>
              <a:ext cx="5224928" cy="1219490"/>
            </a:xfrm>
            <a:prstGeom prst="rect">
              <a:avLst/>
            </a:prstGeom>
          </p:spPr>
        </p:pic>
      </p:grpSp>
    </p:spTree>
    <p:extLst>
      <p:ext uri="{BB962C8B-B14F-4D97-AF65-F5344CB8AC3E}">
        <p14:creationId xmlns:p14="http://schemas.microsoft.com/office/powerpoint/2010/main" val="8932626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0683F8-D5ED-C20C-FDB0-74AC58654098}"/>
            </a:ext>
          </a:extLst>
        </p:cNvPr>
        <p:cNvGrpSpPr/>
        <p:nvPr/>
      </p:nvGrpSpPr>
      <p:grpSpPr>
        <a:xfrm>
          <a:off x="0" y="0"/>
          <a:ext cx="0" cy="0"/>
          <a:chOff x="0" y="0"/>
          <a:chExt cx="0" cy="0"/>
        </a:xfrm>
      </p:grpSpPr>
      <p:grpSp>
        <p:nvGrpSpPr>
          <p:cNvPr id="47" name="Group 46">
            <a:extLst>
              <a:ext uri="{FF2B5EF4-FFF2-40B4-BE49-F238E27FC236}">
                <a16:creationId xmlns:a16="http://schemas.microsoft.com/office/drawing/2014/main" id="{F30065FC-BDB1-9BD5-0AD6-5DAEA3BF74C4}"/>
              </a:ext>
            </a:extLst>
          </p:cNvPr>
          <p:cNvGrpSpPr/>
          <p:nvPr/>
        </p:nvGrpSpPr>
        <p:grpSpPr>
          <a:xfrm>
            <a:off x="4100880" y="2393102"/>
            <a:ext cx="3990241" cy="2018908"/>
            <a:chOff x="3935310" y="2393102"/>
            <a:chExt cx="3990241" cy="2018908"/>
          </a:xfrm>
        </p:grpSpPr>
        <p:sp>
          <p:nvSpPr>
            <p:cNvPr id="18" name="Title 12">
              <a:extLst>
                <a:ext uri="{FF2B5EF4-FFF2-40B4-BE49-F238E27FC236}">
                  <a16:creationId xmlns:a16="http://schemas.microsoft.com/office/drawing/2014/main" id="{7C571830-5AC3-B638-1496-0BEEE3863D4F}"/>
                </a:ext>
              </a:extLst>
            </p:cNvPr>
            <p:cNvSpPr txBox="1">
              <a:spLocks/>
            </p:cNvSpPr>
            <p:nvPr/>
          </p:nvSpPr>
          <p:spPr>
            <a:xfrm>
              <a:off x="4569219" y="2393102"/>
              <a:ext cx="2722424" cy="1467796"/>
            </a:xfrm>
            <a:prstGeom prst="rect">
              <a:avLst/>
            </a:prstGeom>
          </p:spPr>
          <p:txBody>
            <a:bodyPr vert="horz" lIns="91440" tIns="45720" rIns="91440" bIns="0" rtlCol="0" anchor="ctr" anchorCtr="0">
              <a:noAutofit/>
            </a:bodyPr>
            <a:lstStyle>
              <a:lvl1pPr algn="l" defTabSz="914400" rtl="0" eaLnBrk="1" latinLnBrk="0" hangingPunct="1">
                <a:lnSpc>
                  <a:spcPct val="90000"/>
                </a:lnSpc>
                <a:spcBef>
                  <a:spcPct val="0"/>
                </a:spcBef>
                <a:buNone/>
                <a:defRPr sz="4000" kern="1200">
                  <a:solidFill>
                    <a:schemeClr val="tx2"/>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
                  <a:srgbClr val="000000"/>
                </a:buClr>
                <a:buSzTx/>
                <a:buFont typeface="Arial"/>
                <a:buNone/>
                <a:tabLst/>
                <a:defRPr/>
              </a:pPr>
              <a:r>
                <a:rPr kumimoji="0" lang="en-US" sz="3000" b="1" i="0" u="none" strike="noStrike" kern="1200" cap="none" spc="0" normalizeH="0" baseline="0" noProof="0">
                  <a:ln>
                    <a:noFill/>
                  </a:ln>
                  <a:solidFill>
                    <a:srgbClr val="003399"/>
                  </a:solidFill>
                  <a:effectLst/>
                  <a:uLnTx/>
                  <a:uFillTx/>
                  <a:latin typeface="Arial"/>
                  <a:ea typeface="+mj-ea"/>
                  <a:cs typeface="+mj-cs"/>
                  <a:sym typeface="Arial"/>
                </a:rPr>
                <a:t>CLIMATE RESILIENT EUROPE</a:t>
              </a:r>
              <a:endParaRPr kumimoji="0" lang="en-IE" sz="3000" b="1" i="0" u="none" strike="noStrike" kern="1200" cap="none" spc="0" normalizeH="0" baseline="0" noProof="0">
                <a:ln>
                  <a:noFill/>
                </a:ln>
                <a:solidFill>
                  <a:srgbClr val="003399"/>
                </a:solidFill>
                <a:effectLst/>
                <a:uLnTx/>
                <a:uFillTx/>
                <a:latin typeface="Arial"/>
                <a:ea typeface="+mj-ea"/>
                <a:cs typeface="+mj-cs"/>
                <a:sym typeface="Arial"/>
              </a:endParaRPr>
            </a:p>
          </p:txBody>
        </p:sp>
        <p:sp>
          <p:nvSpPr>
            <p:cNvPr id="24" name="Title 12">
              <a:extLst>
                <a:ext uri="{FF2B5EF4-FFF2-40B4-BE49-F238E27FC236}">
                  <a16:creationId xmlns:a16="http://schemas.microsoft.com/office/drawing/2014/main" id="{EF614CD6-6AF0-E897-0507-14BF43F05C3B}"/>
                </a:ext>
              </a:extLst>
            </p:cNvPr>
            <p:cNvSpPr txBox="1">
              <a:spLocks/>
            </p:cNvSpPr>
            <p:nvPr/>
          </p:nvSpPr>
          <p:spPr>
            <a:xfrm>
              <a:off x="3935310" y="3747618"/>
              <a:ext cx="3990241" cy="664392"/>
            </a:xfrm>
            <a:prstGeom prst="rect">
              <a:avLst/>
            </a:prstGeom>
          </p:spPr>
          <p:txBody>
            <a:bodyPr vert="horz" lIns="91440" tIns="45720" rIns="91440" bIns="0" rtlCol="0" anchor="ctr" anchorCtr="0">
              <a:noAutofit/>
            </a:bodyPr>
            <a:lstStyle>
              <a:lvl1pPr algn="l" defTabSz="914400" rtl="0" eaLnBrk="1" latinLnBrk="0" hangingPunct="1">
                <a:lnSpc>
                  <a:spcPct val="90000"/>
                </a:lnSpc>
                <a:spcBef>
                  <a:spcPct val="0"/>
                </a:spcBef>
                <a:buNone/>
                <a:defRPr sz="4000" kern="1200">
                  <a:solidFill>
                    <a:schemeClr val="tx2"/>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
                  <a:srgbClr val="000000"/>
                </a:buClr>
                <a:buSzTx/>
                <a:buFont typeface="Arial"/>
                <a:buNone/>
                <a:tabLst/>
                <a:defRPr/>
              </a:pPr>
              <a:r>
                <a:rPr kumimoji="0" lang="en-US" sz="2400" b="0" i="0" u="none" strike="noStrike" kern="1200" cap="none" spc="0" normalizeH="0" baseline="0" noProof="0">
                  <a:ln>
                    <a:noFill/>
                  </a:ln>
                  <a:solidFill>
                    <a:srgbClr val="003399"/>
                  </a:solidFill>
                  <a:effectLst/>
                  <a:uLnTx/>
                  <a:uFillTx/>
                  <a:latin typeface="Arial"/>
                  <a:ea typeface="+mj-ea"/>
                  <a:cs typeface="+mj-cs"/>
                  <a:sym typeface="Arial"/>
                </a:rPr>
                <a:t>Empowering Europe </a:t>
              </a:r>
            </a:p>
            <a:p>
              <a:pPr marL="0" marR="0" lvl="0" indent="0" algn="ctr" defTabSz="914400" rtl="0" eaLnBrk="1" fontAlgn="auto" latinLnBrk="0" hangingPunct="1">
                <a:lnSpc>
                  <a:spcPct val="90000"/>
                </a:lnSpc>
                <a:spcBef>
                  <a:spcPct val="0"/>
                </a:spcBef>
                <a:spcAft>
                  <a:spcPts val="0"/>
                </a:spcAft>
                <a:buClr>
                  <a:srgbClr val="000000"/>
                </a:buClr>
                <a:buSzTx/>
                <a:buFont typeface="Arial"/>
                <a:buNone/>
                <a:tabLst/>
                <a:defRPr/>
              </a:pPr>
              <a:r>
                <a:rPr kumimoji="0" lang="en-US" sz="2400" b="0" i="0" u="none" strike="noStrike" kern="1200" cap="none" spc="0" normalizeH="0" baseline="0" noProof="0">
                  <a:ln>
                    <a:noFill/>
                  </a:ln>
                  <a:solidFill>
                    <a:srgbClr val="003399"/>
                  </a:solidFill>
                  <a:effectLst/>
                  <a:uLnTx/>
                  <a:uFillTx/>
                  <a:latin typeface="Arial"/>
                  <a:ea typeface="+mj-ea"/>
                  <a:cs typeface="+mj-cs"/>
                  <a:sym typeface="Arial"/>
                </a:rPr>
                <a:t>for climate preparedness  </a:t>
              </a:r>
              <a:endParaRPr kumimoji="0" lang="en-IE" sz="2400" b="0" i="0" u="none" strike="noStrike" kern="1200" cap="none" spc="0" normalizeH="0" baseline="0" noProof="0">
                <a:ln>
                  <a:noFill/>
                </a:ln>
                <a:solidFill>
                  <a:srgbClr val="003399"/>
                </a:solidFill>
                <a:effectLst/>
                <a:uLnTx/>
                <a:uFillTx/>
                <a:latin typeface="Arial"/>
                <a:ea typeface="+mj-ea"/>
                <a:cs typeface="+mj-cs"/>
                <a:sym typeface="Arial"/>
              </a:endParaRPr>
            </a:p>
          </p:txBody>
        </p:sp>
      </p:grpSp>
      <p:sp>
        <p:nvSpPr>
          <p:cNvPr id="4" name="Title 12">
            <a:extLst>
              <a:ext uri="{FF2B5EF4-FFF2-40B4-BE49-F238E27FC236}">
                <a16:creationId xmlns:a16="http://schemas.microsoft.com/office/drawing/2014/main" id="{18E54CB4-4C79-6124-AFAE-C2990124B7DF}"/>
              </a:ext>
            </a:extLst>
          </p:cNvPr>
          <p:cNvSpPr>
            <a:spLocks noGrp="1"/>
          </p:cNvSpPr>
          <p:nvPr>
            <p:ph type="title"/>
          </p:nvPr>
        </p:nvSpPr>
        <p:spPr>
          <a:xfrm>
            <a:off x="1108050" y="234006"/>
            <a:ext cx="11083950" cy="782357"/>
          </a:xfrm>
        </p:spPr>
        <p:txBody>
          <a:bodyPr anchor="ctr"/>
          <a:lstStyle/>
          <a:p>
            <a:pPr algn="ctr"/>
            <a:r>
              <a:rPr lang="en-US" sz="3200" kern="0">
                <a:solidFill>
                  <a:srgbClr val="003399"/>
                </a:solidFill>
                <a:cs typeface="Arial"/>
                <a:sym typeface="Raleway"/>
              </a:rPr>
              <a:t>European Integrated framework for climate resilience :</a:t>
            </a:r>
            <a:br>
              <a:rPr lang="en-US" sz="3200" kern="0">
                <a:solidFill>
                  <a:srgbClr val="003399"/>
                </a:solidFill>
                <a:cs typeface="Arial"/>
                <a:sym typeface="Raleway"/>
              </a:rPr>
            </a:br>
            <a:r>
              <a:rPr lang="en-US" sz="3200" kern="0">
                <a:solidFill>
                  <a:srgbClr val="003399"/>
                </a:solidFill>
                <a:cs typeface="Arial"/>
                <a:sym typeface="Raleway"/>
              </a:rPr>
              <a:t> </a:t>
            </a:r>
            <a:r>
              <a:rPr lang="en-US" sz="3200" b="1">
                <a:solidFill>
                  <a:srgbClr val="003399"/>
                </a:solidFill>
              </a:rPr>
              <a:t>5 key components</a:t>
            </a:r>
            <a:endParaRPr lang="en-IE" sz="3200" b="1">
              <a:solidFill>
                <a:srgbClr val="003399"/>
              </a:solidFill>
            </a:endParaRPr>
          </a:p>
        </p:txBody>
      </p:sp>
      <p:grpSp>
        <p:nvGrpSpPr>
          <p:cNvPr id="44" name="Group 43">
            <a:extLst>
              <a:ext uri="{FF2B5EF4-FFF2-40B4-BE49-F238E27FC236}">
                <a16:creationId xmlns:a16="http://schemas.microsoft.com/office/drawing/2014/main" id="{A3BDE539-5023-EF25-9353-4B2B1E042C46}"/>
              </a:ext>
            </a:extLst>
          </p:cNvPr>
          <p:cNvGrpSpPr/>
          <p:nvPr/>
        </p:nvGrpSpPr>
        <p:grpSpPr>
          <a:xfrm>
            <a:off x="4705134" y="5237637"/>
            <a:ext cx="2450591" cy="1518931"/>
            <a:chOff x="8339043" y="2880964"/>
            <a:chExt cx="2450591" cy="1518931"/>
          </a:xfrm>
        </p:grpSpPr>
        <p:grpSp>
          <p:nvGrpSpPr>
            <p:cNvPr id="37" name="Group 36">
              <a:extLst>
                <a:ext uri="{FF2B5EF4-FFF2-40B4-BE49-F238E27FC236}">
                  <a16:creationId xmlns:a16="http://schemas.microsoft.com/office/drawing/2014/main" id="{C4B7C55E-DFCE-4DCA-F94F-5328E8F67A41}"/>
                </a:ext>
              </a:extLst>
            </p:cNvPr>
            <p:cNvGrpSpPr/>
            <p:nvPr/>
          </p:nvGrpSpPr>
          <p:grpSpPr>
            <a:xfrm>
              <a:off x="9265666" y="2880964"/>
              <a:ext cx="576000" cy="576000"/>
              <a:chOff x="7592554" y="2723582"/>
              <a:chExt cx="576000" cy="576000"/>
            </a:xfrm>
          </p:grpSpPr>
          <p:sp>
            <p:nvSpPr>
              <p:cNvPr id="28" name="Oval 27">
                <a:extLst>
                  <a:ext uri="{FF2B5EF4-FFF2-40B4-BE49-F238E27FC236}">
                    <a16:creationId xmlns:a16="http://schemas.microsoft.com/office/drawing/2014/main" id="{96F4637B-C204-530F-9DF4-2A96A1C9EF56}"/>
                  </a:ext>
                </a:extLst>
              </p:cNvPr>
              <p:cNvSpPr/>
              <p:nvPr/>
            </p:nvSpPr>
            <p:spPr>
              <a:xfrm>
                <a:off x="7592554" y="2723582"/>
                <a:ext cx="576000" cy="576000"/>
              </a:xfrm>
              <a:prstGeom prst="ellipse">
                <a:avLst/>
              </a:prstGeom>
              <a:solidFill>
                <a:schemeClr val="tx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E" sz="2800" b="1" i="0" u="none" strike="noStrike" kern="0" cap="none" spc="0" normalizeH="0" baseline="0" noProof="0">
                  <a:ln>
                    <a:noFill/>
                  </a:ln>
                  <a:solidFill>
                    <a:prstClr val="white"/>
                  </a:solidFill>
                  <a:effectLst/>
                  <a:uLnTx/>
                  <a:uFillTx/>
                  <a:latin typeface="Arial"/>
                  <a:ea typeface="+mn-ea"/>
                  <a:cs typeface="+mn-cs"/>
                  <a:sym typeface="Arial"/>
                </a:endParaRPr>
              </a:p>
            </p:txBody>
          </p:sp>
          <p:pic>
            <p:nvPicPr>
              <p:cNvPr id="33" name="Picture 32" descr="A money under a umbrella&#10;&#10;AI-generated content may be incorrect.">
                <a:extLst>
                  <a:ext uri="{FF2B5EF4-FFF2-40B4-BE49-F238E27FC236}">
                    <a16:creationId xmlns:a16="http://schemas.microsoft.com/office/drawing/2014/main" id="{96A99E56-1B39-D6D0-30F0-34C0E1DAC87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51467" y="2790674"/>
                <a:ext cx="459752" cy="430070"/>
              </a:xfrm>
              <a:prstGeom prst="rect">
                <a:avLst/>
              </a:prstGeom>
            </p:spPr>
          </p:pic>
        </p:grpSp>
        <p:sp>
          <p:nvSpPr>
            <p:cNvPr id="5" name="Rectangle: Rounded Corners 4">
              <a:extLst>
                <a:ext uri="{FF2B5EF4-FFF2-40B4-BE49-F238E27FC236}">
                  <a16:creationId xmlns:a16="http://schemas.microsoft.com/office/drawing/2014/main" id="{0AC48831-3E3B-AE06-D38A-013F6E338708}"/>
                </a:ext>
              </a:extLst>
            </p:cNvPr>
            <p:cNvSpPr/>
            <p:nvPr/>
          </p:nvSpPr>
          <p:spPr>
            <a:xfrm>
              <a:off x="8339043" y="3129785"/>
              <a:ext cx="2450591" cy="1270110"/>
            </a:xfrm>
            <a:prstGeom prst="roundRect">
              <a:avLst/>
            </a:prstGeom>
            <a:solidFill>
              <a:srgbClr val="003399">
                <a:alpha val="20000"/>
              </a:srgbClr>
            </a:solidFill>
            <a:ln>
              <a:noFill/>
            </a:ln>
          </p:spPr>
          <p:style>
            <a:lnRef idx="0">
              <a:scrgbClr r="0" g="0" b="0"/>
            </a:lnRef>
            <a:fillRef idx="0">
              <a:scrgbClr r="0" g="0" b="0"/>
            </a:fillRef>
            <a:effectRef idx="0">
              <a:scrgbClr r="0" g="0" b="0"/>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003399"/>
                  </a:solidFill>
                  <a:effectLst/>
                  <a:uLnTx/>
                  <a:uFillTx/>
                  <a:latin typeface="Arial"/>
                  <a:ea typeface="Calibri"/>
                  <a:cs typeface="Calibri"/>
                </a:rPr>
                <a:t>Finance &amp; insurance</a:t>
              </a:r>
              <a:endParaRPr kumimoji="0" lang="en-IE" sz="2000" b="0" i="0" u="none" strike="noStrike" kern="1200" cap="none" spc="0" normalizeH="0" baseline="0" noProof="0">
                <a:ln>
                  <a:noFill/>
                </a:ln>
                <a:solidFill>
                  <a:prstClr val="white"/>
                </a:solidFill>
                <a:effectLst/>
                <a:uLnTx/>
                <a:uFillTx/>
                <a:latin typeface="Arial"/>
                <a:ea typeface="+mn-ea"/>
                <a:cs typeface="+mn-cs"/>
              </a:endParaRPr>
            </a:p>
          </p:txBody>
        </p:sp>
      </p:grpSp>
      <p:pic>
        <p:nvPicPr>
          <p:cNvPr id="7" name="Picture 6" descr="A money under a umbrella&#10;&#10;AI-generated content may be incorrect.">
            <a:extLst>
              <a:ext uri="{FF2B5EF4-FFF2-40B4-BE49-F238E27FC236}">
                <a16:creationId xmlns:a16="http://schemas.microsoft.com/office/drawing/2014/main" id="{87E4928D-11CB-84F5-3DC5-055E46D30C6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96081" y="2450894"/>
            <a:ext cx="459752" cy="430070"/>
          </a:xfrm>
          <a:prstGeom prst="rect">
            <a:avLst/>
          </a:prstGeom>
        </p:spPr>
      </p:pic>
      <p:grpSp>
        <p:nvGrpSpPr>
          <p:cNvPr id="48" name="Group 47">
            <a:extLst>
              <a:ext uri="{FF2B5EF4-FFF2-40B4-BE49-F238E27FC236}">
                <a16:creationId xmlns:a16="http://schemas.microsoft.com/office/drawing/2014/main" id="{B4D652C5-4F52-879A-7EFA-9D1638B9981F}"/>
              </a:ext>
            </a:extLst>
          </p:cNvPr>
          <p:cNvGrpSpPr/>
          <p:nvPr/>
        </p:nvGrpSpPr>
        <p:grpSpPr>
          <a:xfrm>
            <a:off x="7933176" y="3710945"/>
            <a:ext cx="2815200" cy="1853387"/>
            <a:chOff x="7686434" y="3565802"/>
            <a:chExt cx="2815200" cy="1853387"/>
          </a:xfrm>
        </p:grpSpPr>
        <p:sp>
          <p:nvSpPr>
            <p:cNvPr id="27" name="Oval 26">
              <a:extLst>
                <a:ext uri="{FF2B5EF4-FFF2-40B4-BE49-F238E27FC236}">
                  <a16:creationId xmlns:a16="http://schemas.microsoft.com/office/drawing/2014/main" id="{750E826A-5B73-BFC9-D5A7-B192147DD86F}"/>
                </a:ext>
              </a:extLst>
            </p:cNvPr>
            <p:cNvSpPr/>
            <p:nvPr/>
          </p:nvSpPr>
          <p:spPr>
            <a:xfrm>
              <a:off x="8806034" y="3565802"/>
              <a:ext cx="576000" cy="576000"/>
            </a:xfrm>
            <a:prstGeom prst="ellipse">
              <a:avLst/>
            </a:prstGeom>
            <a:solidFill>
              <a:schemeClr val="accent1">
                <a:lumMod val="5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E" sz="2800" b="1" i="0" u="none" strike="noStrike" kern="0" cap="none" spc="0" normalizeH="0" baseline="0" noProof="0">
                <a:ln>
                  <a:noFill/>
                </a:ln>
                <a:solidFill>
                  <a:prstClr val="white"/>
                </a:solidFill>
                <a:effectLst/>
                <a:uLnTx/>
                <a:uFillTx/>
                <a:latin typeface="Arial"/>
                <a:ea typeface="+mn-ea"/>
                <a:cs typeface="+mn-cs"/>
                <a:sym typeface="Arial"/>
              </a:endParaRPr>
            </a:p>
          </p:txBody>
        </p:sp>
        <p:grpSp>
          <p:nvGrpSpPr>
            <p:cNvPr id="46" name="Group 45">
              <a:extLst>
                <a:ext uri="{FF2B5EF4-FFF2-40B4-BE49-F238E27FC236}">
                  <a16:creationId xmlns:a16="http://schemas.microsoft.com/office/drawing/2014/main" id="{C69204B9-262D-E8E3-86A1-E0312FCEC971}"/>
                </a:ext>
              </a:extLst>
            </p:cNvPr>
            <p:cNvGrpSpPr/>
            <p:nvPr/>
          </p:nvGrpSpPr>
          <p:grpSpPr>
            <a:xfrm>
              <a:off x="7686434" y="3657585"/>
              <a:ext cx="2815200" cy="1761604"/>
              <a:chOff x="7686434" y="3657585"/>
              <a:chExt cx="2815200" cy="1761604"/>
            </a:xfrm>
          </p:grpSpPr>
          <p:pic>
            <p:nvPicPr>
              <p:cNvPr id="32" name="Picture 31" descr="A white outline of a trophy&#10;&#10;AI-generated content may be incorrect.">
                <a:extLst>
                  <a:ext uri="{FF2B5EF4-FFF2-40B4-BE49-F238E27FC236}">
                    <a16:creationId xmlns:a16="http://schemas.microsoft.com/office/drawing/2014/main" id="{498D044F-17EB-E9C3-30FB-35A783859B5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874090" y="3657585"/>
                <a:ext cx="448966" cy="422760"/>
              </a:xfrm>
              <a:prstGeom prst="rect">
                <a:avLst/>
              </a:prstGeom>
            </p:spPr>
          </p:pic>
          <p:sp>
            <p:nvSpPr>
              <p:cNvPr id="9" name="Rectangle: Rounded Corners 8">
                <a:extLst>
                  <a:ext uri="{FF2B5EF4-FFF2-40B4-BE49-F238E27FC236}">
                    <a16:creationId xmlns:a16="http://schemas.microsoft.com/office/drawing/2014/main" id="{13A69454-3C07-101E-DF4D-0089F9F3450B}"/>
                  </a:ext>
                </a:extLst>
              </p:cNvPr>
              <p:cNvSpPr/>
              <p:nvPr/>
            </p:nvSpPr>
            <p:spPr>
              <a:xfrm>
                <a:off x="7686434" y="3941911"/>
                <a:ext cx="2815200" cy="1477278"/>
              </a:xfrm>
              <a:prstGeom prst="roundRect">
                <a:avLst/>
              </a:prstGeom>
              <a:solidFill>
                <a:srgbClr val="225D3F">
                  <a:alpha val="20000"/>
                </a:srgbClr>
              </a:solidFill>
              <a:ln>
                <a:noFill/>
              </a:ln>
            </p:spPr>
            <p:style>
              <a:lnRef idx="2">
                <a:scrgbClr r="0" g="0" b="0"/>
              </a:lnRef>
              <a:fillRef idx="1">
                <a:scrgbClr r="0" g="0" b="0"/>
              </a:fillRef>
              <a:effectRef idx="0">
                <a:schemeClr val="dk2">
                  <a:hueOff val="0"/>
                  <a:satOff val="0"/>
                  <a:lumOff val="0"/>
                  <a:alphaOff val="0"/>
                </a:schemeClr>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225D3F"/>
                    </a:solidFill>
                    <a:effectLst/>
                    <a:uLnTx/>
                    <a:uFillTx/>
                    <a:latin typeface="Arial"/>
                    <a:ea typeface="Calibri"/>
                    <a:cs typeface="Calibri"/>
                  </a:rPr>
                  <a:t>Competitiveness </a:t>
                </a:r>
                <a:br>
                  <a:rPr kumimoji="0" lang="en-US" sz="2000" b="1" i="0" u="none" strike="noStrike" kern="1200" cap="none" spc="0" normalizeH="0" baseline="0" noProof="0">
                    <a:ln>
                      <a:noFill/>
                    </a:ln>
                    <a:solidFill>
                      <a:srgbClr val="225D3F"/>
                    </a:solidFill>
                    <a:effectLst/>
                    <a:uLnTx/>
                    <a:uFillTx/>
                    <a:latin typeface="Arial"/>
                    <a:ea typeface="Calibri"/>
                    <a:cs typeface="Calibri"/>
                  </a:rPr>
                </a:br>
                <a:r>
                  <a:rPr kumimoji="0" lang="en-US" sz="2000" b="1" i="0" u="none" strike="noStrike" kern="1200" cap="none" spc="0" normalizeH="0" baseline="0" noProof="0">
                    <a:ln>
                      <a:noFill/>
                    </a:ln>
                    <a:solidFill>
                      <a:srgbClr val="225D3F"/>
                    </a:solidFill>
                    <a:effectLst/>
                    <a:uLnTx/>
                    <a:uFillTx/>
                    <a:latin typeface="Arial"/>
                    <a:ea typeface="Calibri"/>
                    <a:cs typeface="Calibri"/>
                  </a:rPr>
                  <a:t>&amp; innovation opportunities</a:t>
                </a:r>
                <a:endParaRPr kumimoji="0" lang="en-IE" sz="2000" b="0" i="0" u="none" strike="noStrike" kern="1200" cap="none" spc="0" normalizeH="0" baseline="0" noProof="0">
                  <a:ln>
                    <a:noFill/>
                  </a:ln>
                  <a:solidFill>
                    <a:srgbClr val="225D3F"/>
                  </a:solidFill>
                  <a:effectLst/>
                  <a:uLnTx/>
                  <a:uFillTx/>
                  <a:latin typeface="Arial"/>
                  <a:ea typeface="+mn-ea"/>
                  <a:cs typeface="+mn-cs"/>
                </a:endParaRPr>
              </a:p>
            </p:txBody>
          </p:sp>
        </p:grpSp>
      </p:grpSp>
      <p:grpSp>
        <p:nvGrpSpPr>
          <p:cNvPr id="43" name="Group 42">
            <a:extLst>
              <a:ext uri="{FF2B5EF4-FFF2-40B4-BE49-F238E27FC236}">
                <a16:creationId xmlns:a16="http://schemas.microsoft.com/office/drawing/2014/main" id="{0AFD5C49-E423-5DE4-4032-BADF0AC40230}"/>
              </a:ext>
            </a:extLst>
          </p:cNvPr>
          <p:cNvGrpSpPr/>
          <p:nvPr/>
        </p:nvGrpSpPr>
        <p:grpSpPr>
          <a:xfrm>
            <a:off x="1121808" y="3501642"/>
            <a:ext cx="2815200" cy="2038211"/>
            <a:chOff x="7430601" y="4472153"/>
            <a:chExt cx="2566425" cy="2038211"/>
          </a:xfrm>
        </p:grpSpPr>
        <p:grpSp>
          <p:nvGrpSpPr>
            <p:cNvPr id="36" name="Group 35">
              <a:extLst>
                <a:ext uri="{FF2B5EF4-FFF2-40B4-BE49-F238E27FC236}">
                  <a16:creationId xmlns:a16="http://schemas.microsoft.com/office/drawing/2014/main" id="{D14D7228-7815-5700-6C77-07D3B8D33D4E}"/>
                </a:ext>
              </a:extLst>
            </p:cNvPr>
            <p:cNvGrpSpPr/>
            <p:nvPr/>
          </p:nvGrpSpPr>
          <p:grpSpPr>
            <a:xfrm>
              <a:off x="8423859" y="4472153"/>
              <a:ext cx="579908" cy="624414"/>
              <a:chOff x="6742911" y="5115927"/>
              <a:chExt cx="579908" cy="624414"/>
            </a:xfrm>
          </p:grpSpPr>
          <p:sp>
            <p:nvSpPr>
              <p:cNvPr id="30" name="Oval 29">
                <a:extLst>
                  <a:ext uri="{FF2B5EF4-FFF2-40B4-BE49-F238E27FC236}">
                    <a16:creationId xmlns:a16="http://schemas.microsoft.com/office/drawing/2014/main" id="{FAE4ABB3-974B-B9BF-C3A7-D82349DD753D}"/>
                  </a:ext>
                </a:extLst>
              </p:cNvPr>
              <p:cNvSpPr/>
              <p:nvPr/>
            </p:nvSpPr>
            <p:spPr>
              <a:xfrm>
                <a:off x="6742911" y="5145439"/>
                <a:ext cx="576000" cy="576000"/>
              </a:xfrm>
              <a:prstGeom prst="ellipse">
                <a:avLst/>
              </a:prstGeom>
              <a:solidFill>
                <a:srgbClr val="006C3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E" sz="2800" b="1" i="0" u="none" strike="noStrike" kern="0" cap="none" spc="0" normalizeH="0" baseline="0" noProof="0">
                  <a:ln>
                    <a:noFill/>
                  </a:ln>
                  <a:solidFill>
                    <a:prstClr val="white"/>
                  </a:solidFill>
                  <a:effectLst/>
                  <a:uLnTx/>
                  <a:uFillTx/>
                  <a:latin typeface="Arial"/>
                  <a:ea typeface="+mn-ea"/>
                  <a:cs typeface="+mn-cs"/>
                  <a:sym typeface="Arial"/>
                </a:endParaRPr>
              </a:p>
            </p:txBody>
          </p:sp>
          <p:pic>
            <p:nvPicPr>
              <p:cNvPr id="35" name="Picture 34" descr="A white arrows in a circle&#10;&#10;AI-generated content may be incorrect.">
                <a:extLst>
                  <a:ext uri="{FF2B5EF4-FFF2-40B4-BE49-F238E27FC236}">
                    <a16:creationId xmlns:a16="http://schemas.microsoft.com/office/drawing/2014/main" id="{03A743AC-57D6-BA1C-D95D-5AB5CB7D843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52916" y="5115927"/>
                <a:ext cx="569903" cy="624414"/>
              </a:xfrm>
              <a:prstGeom prst="rect">
                <a:avLst/>
              </a:prstGeom>
            </p:spPr>
          </p:pic>
        </p:grpSp>
        <p:sp>
          <p:nvSpPr>
            <p:cNvPr id="12" name="Rectangle: Rounded Corners 11">
              <a:extLst>
                <a:ext uri="{FF2B5EF4-FFF2-40B4-BE49-F238E27FC236}">
                  <a16:creationId xmlns:a16="http://schemas.microsoft.com/office/drawing/2014/main" id="{33B9CBD4-80BF-32CC-3731-4554B7D03E1B}"/>
                </a:ext>
              </a:extLst>
            </p:cNvPr>
            <p:cNvSpPr/>
            <p:nvPr/>
          </p:nvSpPr>
          <p:spPr>
            <a:xfrm>
              <a:off x="7430601" y="4775164"/>
              <a:ext cx="2566425" cy="1735200"/>
            </a:xfrm>
            <a:prstGeom prst="roundRect">
              <a:avLst/>
            </a:prstGeom>
            <a:solidFill>
              <a:srgbClr val="006C31">
                <a:alpha val="20000"/>
              </a:srgbClr>
            </a:solidFill>
            <a:ln>
              <a:noFill/>
            </a:ln>
          </p:spPr>
          <p:style>
            <a:lnRef idx="2">
              <a:scrgbClr r="0" g="0" b="0"/>
            </a:lnRef>
            <a:fillRef idx="1">
              <a:scrgbClr r="0" g="0" b="0"/>
            </a:fillRef>
            <a:effectRef idx="0">
              <a:schemeClr val="dk2">
                <a:hueOff val="0"/>
                <a:satOff val="0"/>
                <a:lumOff val="0"/>
                <a:alphaOff val="0"/>
              </a:schemeClr>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006C31"/>
                  </a:solidFill>
                  <a:effectLst/>
                  <a:uLnTx/>
                  <a:uFillTx/>
                  <a:latin typeface="Arial"/>
                  <a:ea typeface="Calibri" panose="020F0502020204030204" pitchFamily="34" charset="0"/>
                  <a:cs typeface="Calibri" panose="020F0502020204030204" pitchFamily="34" charset="0"/>
                </a:rPr>
                <a:t>Deploying resilience by design across sectors and policies</a:t>
              </a:r>
              <a:endParaRPr kumimoji="0" lang="en-IE" sz="2000" b="0" i="0" u="none" strike="noStrike" kern="1200" cap="none" spc="0" normalizeH="0" baseline="0" noProof="0">
                <a:ln>
                  <a:noFill/>
                </a:ln>
                <a:solidFill>
                  <a:prstClr val="white"/>
                </a:solidFill>
                <a:effectLst/>
                <a:uLnTx/>
                <a:uFillTx/>
                <a:latin typeface="Arial"/>
                <a:ea typeface="+mn-ea"/>
                <a:cs typeface="+mn-cs"/>
              </a:endParaRPr>
            </a:p>
          </p:txBody>
        </p:sp>
      </p:grpSp>
      <p:grpSp>
        <p:nvGrpSpPr>
          <p:cNvPr id="42" name="Group 41">
            <a:extLst>
              <a:ext uri="{FF2B5EF4-FFF2-40B4-BE49-F238E27FC236}">
                <a16:creationId xmlns:a16="http://schemas.microsoft.com/office/drawing/2014/main" id="{7D93497E-EABC-CC8B-1284-9E9708AAD5E8}"/>
              </a:ext>
            </a:extLst>
          </p:cNvPr>
          <p:cNvGrpSpPr/>
          <p:nvPr/>
        </p:nvGrpSpPr>
        <p:grpSpPr>
          <a:xfrm>
            <a:off x="7728536" y="1177004"/>
            <a:ext cx="2667545" cy="2090898"/>
            <a:chOff x="810643" y="4412010"/>
            <a:chExt cx="2667545" cy="2090898"/>
          </a:xfrm>
        </p:grpSpPr>
        <p:grpSp>
          <p:nvGrpSpPr>
            <p:cNvPr id="25" name="Group 24">
              <a:extLst>
                <a:ext uri="{FF2B5EF4-FFF2-40B4-BE49-F238E27FC236}">
                  <a16:creationId xmlns:a16="http://schemas.microsoft.com/office/drawing/2014/main" id="{439AA466-4D8B-95C1-DFAD-76027D98620D}"/>
                </a:ext>
              </a:extLst>
            </p:cNvPr>
            <p:cNvGrpSpPr/>
            <p:nvPr/>
          </p:nvGrpSpPr>
          <p:grpSpPr>
            <a:xfrm>
              <a:off x="1855102" y="4412010"/>
              <a:ext cx="576000" cy="576000"/>
              <a:chOff x="3955953" y="5216702"/>
              <a:chExt cx="576000" cy="576000"/>
            </a:xfrm>
          </p:grpSpPr>
          <p:sp>
            <p:nvSpPr>
              <p:cNvPr id="29" name="Oval 28">
                <a:extLst>
                  <a:ext uri="{FF2B5EF4-FFF2-40B4-BE49-F238E27FC236}">
                    <a16:creationId xmlns:a16="http://schemas.microsoft.com/office/drawing/2014/main" id="{DD502FB5-ED15-EF08-45A2-8E75514E1EAF}"/>
                  </a:ext>
                </a:extLst>
              </p:cNvPr>
              <p:cNvSpPr/>
              <p:nvPr/>
            </p:nvSpPr>
            <p:spPr>
              <a:xfrm>
                <a:off x="3955953" y="5216702"/>
                <a:ext cx="576000" cy="576000"/>
              </a:xfrm>
              <a:prstGeom prst="ellipse">
                <a:avLst/>
              </a:prstGeom>
              <a:solidFill>
                <a:schemeClr val="accent3">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E" sz="2800" b="1" i="0" u="none" strike="noStrike" kern="0" cap="none" spc="0" normalizeH="0" baseline="0" noProof="0">
                  <a:ln>
                    <a:noFill/>
                  </a:ln>
                  <a:solidFill>
                    <a:prstClr val="white"/>
                  </a:solidFill>
                  <a:effectLst/>
                  <a:uLnTx/>
                  <a:uFillTx/>
                  <a:latin typeface="Arial"/>
                  <a:ea typeface="+mn-ea"/>
                  <a:cs typeface="+mn-cs"/>
                  <a:sym typeface="Arial"/>
                </a:endParaRPr>
              </a:p>
            </p:txBody>
          </p:sp>
          <p:pic>
            <p:nvPicPr>
              <p:cNvPr id="34" name="Picture 33" descr="A white line drawing of a document&#10;&#10;AI-generated content may be incorrect.">
                <a:extLst>
                  <a:ext uri="{FF2B5EF4-FFF2-40B4-BE49-F238E27FC236}">
                    <a16:creationId xmlns:a16="http://schemas.microsoft.com/office/drawing/2014/main" id="{9AC01CDF-EC49-6272-9A5F-8D598768D3A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031023" y="5276845"/>
                <a:ext cx="448332" cy="484418"/>
              </a:xfrm>
              <a:prstGeom prst="rect">
                <a:avLst/>
              </a:prstGeom>
            </p:spPr>
          </p:pic>
        </p:grpSp>
        <p:sp>
          <p:nvSpPr>
            <p:cNvPr id="16" name="Rectangle: Rounded Corners 15">
              <a:extLst>
                <a:ext uri="{FF2B5EF4-FFF2-40B4-BE49-F238E27FC236}">
                  <a16:creationId xmlns:a16="http://schemas.microsoft.com/office/drawing/2014/main" id="{8262115D-894B-363F-CFC0-0464E6A0E8B1}"/>
                </a:ext>
              </a:extLst>
            </p:cNvPr>
            <p:cNvSpPr/>
            <p:nvPr/>
          </p:nvSpPr>
          <p:spPr>
            <a:xfrm>
              <a:off x="810643" y="4767708"/>
              <a:ext cx="2667545" cy="1735200"/>
            </a:xfrm>
            <a:prstGeom prst="roundRect">
              <a:avLst/>
            </a:prstGeom>
            <a:solidFill>
              <a:srgbClr val="240146">
                <a:alpha val="20000"/>
              </a:srgbClr>
            </a:solidFill>
            <a:ln>
              <a:noFill/>
            </a:ln>
          </p:spPr>
          <p:style>
            <a:lnRef idx="2">
              <a:scrgbClr r="0" g="0" b="0"/>
            </a:lnRef>
            <a:fillRef idx="1">
              <a:scrgbClr r="0" g="0" b="0"/>
            </a:fillRef>
            <a:effectRef idx="0">
              <a:schemeClr val="dk2">
                <a:hueOff val="0"/>
                <a:satOff val="0"/>
                <a:lumOff val="0"/>
                <a:alphaOff val="0"/>
              </a:schemeClr>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240146"/>
                  </a:solidFill>
                  <a:effectLst/>
                  <a:uLnTx/>
                  <a:uFillTx/>
                  <a:latin typeface="Arial"/>
                  <a:ea typeface="Calibri" panose="020F0502020204030204" pitchFamily="34" charset="0"/>
                  <a:cs typeface="Calibri" panose="020F0502020204030204" pitchFamily="34" charset="0"/>
                </a:rPr>
                <a:t>Proposal for a </a:t>
              </a:r>
              <a:r>
                <a:rPr kumimoji="0" lang="en-GB" sz="2000" b="1" i="0" u="none" strike="noStrike" kern="1200" cap="none" spc="0" normalizeH="0" baseline="0" noProof="0">
                  <a:ln>
                    <a:noFill/>
                  </a:ln>
                  <a:solidFill>
                    <a:srgbClr val="240146"/>
                  </a:solidFill>
                  <a:effectLst/>
                  <a:uLnTx/>
                  <a:uFillTx/>
                  <a:latin typeface="Arial"/>
                  <a:ea typeface="Calibri" panose="020F0502020204030204" pitchFamily="34" charset="0"/>
                  <a:cs typeface="Calibri" panose="020F0502020204030204" pitchFamily="34" charset="0"/>
                </a:rPr>
                <a:t>legal framework for climate resilience</a:t>
              </a:r>
              <a:endParaRPr kumimoji="0" lang="en-IE" sz="2000" b="1" i="0" u="none" strike="noStrike" kern="1200" cap="none" spc="0" normalizeH="0" baseline="0" noProof="0">
                <a:ln>
                  <a:noFill/>
                </a:ln>
                <a:solidFill>
                  <a:srgbClr val="240146"/>
                </a:solidFill>
                <a:effectLst/>
                <a:uLnTx/>
                <a:uFillTx/>
                <a:latin typeface="Arial"/>
                <a:ea typeface="Calibri" panose="020F0502020204030204" pitchFamily="34" charset="0"/>
                <a:cs typeface="Calibri" panose="020F0502020204030204" pitchFamily="34" charset="0"/>
              </a:endParaRPr>
            </a:p>
          </p:txBody>
        </p:sp>
      </p:grpSp>
      <p:grpSp>
        <p:nvGrpSpPr>
          <p:cNvPr id="41" name="Group 40">
            <a:extLst>
              <a:ext uri="{FF2B5EF4-FFF2-40B4-BE49-F238E27FC236}">
                <a16:creationId xmlns:a16="http://schemas.microsoft.com/office/drawing/2014/main" id="{B4516321-4802-C2B9-0813-8F4FB9739224}"/>
              </a:ext>
            </a:extLst>
          </p:cNvPr>
          <p:cNvGrpSpPr/>
          <p:nvPr/>
        </p:nvGrpSpPr>
        <p:grpSpPr>
          <a:xfrm>
            <a:off x="1837659" y="1088653"/>
            <a:ext cx="2816578" cy="2038347"/>
            <a:chOff x="1248610" y="1648281"/>
            <a:chExt cx="2816578" cy="2038347"/>
          </a:xfrm>
        </p:grpSpPr>
        <p:grpSp>
          <p:nvGrpSpPr>
            <p:cNvPr id="39" name="Group 38">
              <a:extLst>
                <a:ext uri="{FF2B5EF4-FFF2-40B4-BE49-F238E27FC236}">
                  <a16:creationId xmlns:a16="http://schemas.microsoft.com/office/drawing/2014/main" id="{976F7743-8558-4A27-79BC-26B879958EB8}"/>
                </a:ext>
              </a:extLst>
            </p:cNvPr>
            <p:cNvGrpSpPr/>
            <p:nvPr/>
          </p:nvGrpSpPr>
          <p:grpSpPr>
            <a:xfrm>
              <a:off x="2368899" y="1648281"/>
              <a:ext cx="576000" cy="576000"/>
              <a:chOff x="3077122" y="2718817"/>
              <a:chExt cx="576000" cy="576000"/>
            </a:xfrm>
          </p:grpSpPr>
          <p:sp>
            <p:nvSpPr>
              <p:cNvPr id="26" name="Oval 25">
                <a:extLst>
                  <a:ext uri="{FF2B5EF4-FFF2-40B4-BE49-F238E27FC236}">
                    <a16:creationId xmlns:a16="http://schemas.microsoft.com/office/drawing/2014/main" id="{6009DCBB-DCFE-1418-F870-E4F68C446C20}"/>
                  </a:ext>
                </a:extLst>
              </p:cNvPr>
              <p:cNvSpPr/>
              <p:nvPr/>
            </p:nvSpPr>
            <p:spPr>
              <a:xfrm>
                <a:off x="3077122" y="2718817"/>
                <a:ext cx="576000" cy="576000"/>
              </a:xfrm>
              <a:prstGeom prst="ellipse">
                <a:avLst/>
              </a:prstGeom>
              <a:solidFill>
                <a:schemeClr val="accent6">
                  <a:lumMod val="5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E" sz="2800" b="1" i="0" u="none" strike="noStrike" kern="0" cap="none" spc="0" normalizeH="0" baseline="0" noProof="0">
                  <a:ln>
                    <a:noFill/>
                  </a:ln>
                  <a:solidFill>
                    <a:prstClr val="white"/>
                  </a:solidFill>
                  <a:effectLst/>
                  <a:uLnTx/>
                  <a:uFillTx/>
                  <a:latin typeface="Arial"/>
                  <a:ea typeface="+mn-ea"/>
                  <a:cs typeface="+mn-cs"/>
                  <a:sym typeface="Arial"/>
                </a:endParaRPr>
              </a:p>
            </p:txBody>
          </p:sp>
          <p:pic>
            <p:nvPicPr>
              <p:cNvPr id="31" name="Picture 30" descr="A white line drawing of a head and a light bulb&#10;&#10;AI-generated content may be incorrect.">
                <a:extLst>
                  <a:ext uri="{FF2B5EF4-FFF2-40B4-BE49-F238E27FC236}">
                    <a16:creationId xmlns:a16="http://schemas.microsoft.com/office/drawing/2014/main" id="{8CC6A829-C8FA-A7FA-FFD5-4DEE58833E3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139325" y="2815750"/>
                <a:ext cx="463430" cy="414848"/>
              </a:xfrm>
              <a:prstGeom prst="rect">
                <a:avLst/>
              </a:prstGeom>
            </p:spPr>
          </p:pic>
        </p:grpSp>
        <p:sp>
          <p:nvSpPr>
            <p:cNvPr id="21" name="Rectangle: Rounded Corners 20">
              <a:extLst>
                <a:ext uri="{FF2B5EF4-FFF2-40B4-BE49-F238E27FC236}">
                  <a16:creationId xmlns:a16="http://schemas.microsoft.com/office/drawing/2014/main" id="{5A727C40-9400-AE5E-6202-517028091503}"/>
                </a:ext>
              </a:extLst>
            </p:cNvPr>
            <p:cNvSpPr/>
            <p:nvPr/>
          </p:nvSpPr>
          <p:spPr>
            <a:xfrm>
              <a:off x="1248610" y="1950633"/>
              <a:ext cx="2816578" cy="1735995"/>
            </a:xfrm>
            <a:prstGeom prst="roundRect">
              <a:avLst/>
            </a:prstGeom>
            <a:solidFill>
              <a:srgbClr val="6F0643">
                <a:alpha val="20000"/>
              </a:srgbClr>
            </a:solidFill>
            <a:ln>
              <a:noFill/>
            </a:ln>
          </p:spPr>
          <p:style>
            <a:lnRef idx="2">
              <a:scrgbClr r="0" g="0" b="0"/>
            </a:lnRef>
            <a:fillRef idx="1">
              <a:scrgbClr r="0" g="0" b="0"/>
            </a:fillRef>
            <a:effectRef idx="0">
              <a:schemeClr val="dk2">
                <a:hueOff val="0"/>
                <a:satOff val="0"/>
                <a:lumOff val="0"/>
                <a:alphaOff val="0"/>
              </a:schemeClr>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6F0643"/>
                  </a:solidFill>
                  <a:effectLst/>
                  <a:uLnTx/>
                  <a:uFillTx/>
                  <a:latin typeface="Arial"/>
                  <a:ea typeface="Calibri"/>
                  <a:cs typeface="Calibri"/>
                </a:rPr>
                <a:t>Risk awareness digital tools &amp; citizens/businesses empowerment</a:t>
              </a:r>
              <a:endParaRPr kumimoji="0" lang="en-IE" sz="2000" b="0" i="0" u="none" strike="noStrike" kern="1200" cap="none" spc="0" normalizeH="0" baseline="0" noProof="0">
                <a:ln>
                  <a:noFill/>
                </a:ln>
                <a:solidFill>
                  <a:prstClr val="white"/>
                </a:solidFill>
                <a:effectLst/>
                <a:uLnTx/>
                <a:uFillTx/>
                <a:latin typeface="Arial"/>
                <a:ea typeface="+mn-ea"/>
                <a:cs typeface="+mn-cs"/>
              </a:endParaRPr>
            </a:p>
          </p:txBody>
        </p:sp>
      </p:grpSp>
    </p:spTree>
    <p:extLst>
      <p:ext uri="{BB962C8B-B14F-4D97-AF65-F5344CB8AC3E}">
        <p14:creationId xmlns:p14="http://schemas.microsoft.com/office/powerpoint/2010/main" val="11146337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60A6D-5F36-7D3C-5698-A9590B1811A4}"/>
              </a:ext>
            </a:extLst>
          </p:cNvPr>
          <p:cNvSpPr>
            <a:spLocks noGrp="1"/>
          </p:cNvSpPr>
          <p:nvPr>
            <p:ph type="title"/>
          </p:nvPr>
        </p:nvSpPr>
        <p:spPr/>
        <p:txBody>
          <a:bodyPr/>
          <a:lstStyle/>
          <a:p>
            <a:r>
              <a:rPr lang="en-RO" dirty="0"/>
              <a:t>Climate resilience by design</a:t>
            </a:r>
          </a:p>
        </p:txBody>
      </p:sp>
      <p:pic>
        <p:nvPicPr>
          <p:cNvPr id="6" name="Picture 5">
            <a:extLst>
              <a:ext uri="{FF2B5EF4-FFF2-40B4-BE49-F238E27FC236}">
                <a16:creationId xmlns:a16="http://schemas.microsoft.com/office/drawing/2014/main" id="{8487754D-676E-8421-98CB-44E99E481E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30492" y="1489096"/>
            <a:ext cx="8968540" cy="4549259"/>
          </a:xfrm>
          <a:prstGeom prst="rect">
            <a:avLst/>
          </a:prstGeom>
        </p:spPr>
      </p:pic>
    </p:spTree>
    <p:extLst>
      <p:ext uri="{BB962C8B-B14F-4D97-AF65-F5344CB8AC3E}">
        <p14:creationId xmlns:p14="http://schemas.microsoft.com/office/powerpoint/2010/main" val="13673238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35A94991-B0DC-FB62-6B30-4B876B16CC3B}"/>
              </a:ext>
            </a:extLst>
          </p:cNvPr>
          <p:cNvGraphicFramePr>
            <a:graphicFrameLocks noGrp="1"/>
          </p:cNvGraphicFramePr>
          <p:nvPr>
            <p:ph idx="1"/>
          </p:nvPr>
        </p:nvGraphicFramePr>
        <p:xfrm>
          <a:off x="402779" y="1443846"/>
          <a:ext cx="11045825" cy="43116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a:extLst>
              <a:ext uri="{FF2B5EF4-FFF2-40B4-BE49-F238E27FC236}">
                <a16:creationId xmlns:a16="http://schemas.microsoft.com/office/drawing/2014/main" id="{379EFD81-2053-C3E0-419F-7803787D2950}"/>
              </a:ext>
            </a:extLst>
          </p:cNvPr>
          <p:cNvSpPr txBox="1"/>
          <p:nvPr/>
        </p:nvSpPr>
        <p:spPr>
          <a:xfrm>
            <a:off x="402779" y="5932525"/>
            <a:ext cx="10562507"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2000" b="0" i="0" u="none" strike="noStrike" kern="1200" cap="none" spc="0" normalizeH="0" baseline="0" noProof="0">
                <a:ln>
                  <a:noFill/>
                </a:ln>
                <a:solidFill>
                  <a:srgbClr val="4D4D4D"/>
                </a:solidFill>
                <a:effectLst/>
                <a:uLnTx/>
                <a:uFillTx/>
                <a:latin typeface="Arial"/>
                <a:ea typeface="+mn-ea"/>
                <a:cs typeface="+mn-cs"/>
                <a:sym typeface="Wingdings" panose="05000000000000000000" pitchFamily="2" charset="2"/>
              </a:rPr>
              <a:t> </a:t>
            </a:r>
            <a:r>
              <a:rPr kumimoji="0" lang="en-IE" sz="2000" b="0" i="0" u="none" strike="noStrike" kern="1200" cap="none" spc="0" normalizeH="0" baseline="0" noProof="0">
                <a:ln>
                  <a:noFill/>
                </a:ln>
                <a:solidFill>
                  <a:srgbClr val="4D4D4D"/>
                </a:solidFill>
                <a:effectLst/>
                <a:uLnTx/>
                <a:uFillTx/>
                <a:latin typeface="Arial"/>
                <a:ea typeface="+mn-ea"/>
                <a:cs typeface="+mn-cs"/>
              </a:rPr>
              <a:t>Bridge the gap between EU and regions: </a:t>
            </a:r>
            <a:r>
              <a:rPr kumimoji="0" lang="en-IE" sz="2000" b="1" i="0" u="none" strike="noStrike" kern="1200" cap="none" spc="0" normalizeH="0" baseline="0" noProof="0">
                <a:ln>
                  <a:noFill/>
                </a:ln>
                <a:solidFill>
                  <a:srgbClr val="4D4D4D"/>
                </a:solidFill>
                <a:effectLst/>
                <a:uLnTx/>
                <a:uFillTx/>
                <a:latin typeface="Arial"/>
                <a:ea typeface="+mn-ea"/>
                <a:cs typeface="+mn-cs"/>
              </a:rPr>
              <a:t>EU Mission on adaptation to climate change</a:t>
            </a:r>
          </a:p>
        </p:txBody>
      </p:sp>
    </p:spTree>
    <p:extLst>
      <p:ext uri="{BB962C8B-B14F-4D97-AF65-F5344CB8AC3E}">
        <p14:creationId xmlns:p14="http://schemas.microsoft.com/office/powerpoint/2010/main" val="23897354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D4E7E0-2FEA-8D17-2220-09C54F98E02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FEF1FFE-78F4-51D1-411C-5ECEE0A21CE9}"/>
              </a:ext>
            </a:extLst>
          </p:cNvPr>
          <p:cNvSpPr>
            <a:spLocks noGrp="1"/>
          </p:cNvSpPr>
          <p:nvPr>
            <p:ph type="title"/>
          </p:nvPr>
        </p:nvSpPr>
        <p:spPr>
          <a:xfrm>
            <a:off x="555907" y="2430454"/>
            <a:ext cx="11080186" cy="1616083"/>
          </a:xfrm>
        </p:spPr>
        <p:txBody>
          <a:bodyPr anchor="ctr"/>
          <a:lstStyle/>
          <a:p>
            <a:r>
              <a:rPr lang="en-GB"/>
              <a:t>The EU Mission on Adaptation </a:t>
            </a:r>
            <a:br>
              <a:rPr lang="en-GB"/>
            </a:br>
            <a:r>
              <a:rPr lang="en-GB"/>
              <a:t>to Climate Change</a:t>
            </a:r>
          </a:p>
        </p:txBody>
      </p:sp>
    </p:spTree>
    <p:extLst>
      <p:ext uri="{BB962C8B-B14F-4D97-AF65-F5344CB8AC3E}">
        <p14:creationId xmlns:p14="http://schemas.microsoft.com/office/powerpoint/2010/main" val="16717051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ChangeAspect="1"/>
          </p:cNvPicPr>
          <p:nvPr/>
        </p:nvPicPr>
        <p:blipFill>
          <a:blip r:embed="rId3"/>
          <a:stretch>
            <a:fillRect/>
          </a:stretch>
        </p:blipFill>
        <p:spPr>
          <a:xfrm>
            <a:off x="1472667" y="1379283"/>
            <a:ext cx="10733152" cy="5631577"/>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
        <p:nvSpPr>
          <p:cNvPr id="2" name="Title 1"/>
          <p:cNvSpPr>
            <a:spLocks noGrp="1"/>
          </p:cNvSpPr>
          <p:nvPr>
            <p:ph type="title"/>
          </p:nvPr>
        </p:nvSpPr>
        <p:spPr>
          <a:xfrm>
            <a:off x="258400" y="1015164"/>
            <a:ext cx="11045707" cy="728238"/>
          </a:xfrm>
        </p:spPr>
        <p:txBody>
          <a:bodyPr/>
          <a:lstStyle/>
          <a:p>
            <a:r>
              <a:rPr lang="fr-BE" dirty="0">
                <a:solidFill>
                  <a:schemeClr val="tx2"/>
                </a:solidFill>
              </a:rPr>
              <a:t>Mission objectives</a:t>
            </a:r>
            <a:endParaRPr lang="en-US" dirty="0">
              <a:solidFill>
                <a:schemeClr val="tx2"/>
              </a:solidFill>
            </a:endParaRPr>
          </a:p>
        </p:txBody>
      </p:sp>
      <p:sp>
        <p:nvSpPr>
          <p:cNvPr id="5" name="TextBox 4"/>
          <p:cNvSpPr txBox="1"/>
          <p:nvPr/>
        </p:nvSpPr>
        <p:spPr>
          <a:xfrm>
            <a:off x="402777" y="2235672"/>
            <a:ext cx="2202772" cy="3693319"/>
          </a:xfrm>
          <a:prstGeom prst="rect">
            <a:avLst/>
          </a:prstGeom>
          <a:noFill/>
        </p:spPr>
        <p:txBody>
          <a:bodyPr wrap="square" rtlCol="0">
            <a:spAutoFit/>
          </a:bodyPr>
          <a:lstStyle/>
          <a:p>
            <a:r>
              <a:rPr lang="en-GB" sz="2400" dirty="0">
                <a:solidFill>
                  <a:schemeClr val="tx2"/>
                </a:solidFill>
              </a:rPr>
              <a:t>To </a:t>
            </a:r>
            <a:r>
              <a:rPr lang="en-US" sz="2400" dirty="0">
                <a:solidFill>
                  <a:schemeClr val="tx2"/>
                </a:solidFill>
              </a:rPr>
              <a:t> support at least </a:t>
            </a:r>
            <a:r>
              <a:rPr lang="en-US" sz="2400" b="1" dirty="0">
                <a:solidFill>
                  <a:schemeClr val="tx2"/>
                </a:solidFill>
              </a:rPr>
              <a:t>150 </a:t>
            </a:r>
            <a:r>
              <a:rPr lang="en-US" sz="2400" dirty="0">
                <a:solidFill>
                  <a:schemeClr val="tx2"/>
                </a:solidFill>
              </a:rPr>
              <a:t>European </a:t>
            </a:r>
            <a:r>
              <a:rPr lang="en-US" sz="2400" b="1" dirty="0">
                <a:solidFill>
                  <a:schemeClr val="tx2"/>
                </a:solidFill>
              </a:rPr>
              <a:t>regions</a:t>
            </a:r>
            <a:r>
              <a:rPr lang="en-US" sz="2400" dirty="0">
                <a:solidFill>
                  <a:schemeClr val="tx2"/>
                </a:solidFill>
              </a:rPr>
              <a:t> and communities to become </a:t>
            </a:r>
            <a:r>
              <a:rPr lang="en-US" sz="2400" b="1" dirty="0">
                <a:solidFill>
                  <a:schemeClr val="tx2"/>
                </a:solidFill>
              </a:rPr>
              <a:t>climate resilient by 2030</a:t>
            </a:r>
          </a:p>
          <a:p>
            <a:endParaRPr lang="en-US" dirty="0"/>
          </a:p>
        </p:txBody>
      </p:sp>
      <p:sp>
        <p:nvSpPr>
          <p:cNvPr id="3" name="Oval 2"/>
          <p:cNvSpPr>
            <a:spLocks/>
          </p:cNvSpPr>
          <p:nvPr/>
        </p:nvSpPr>
        <p:spPr>
          <a:xfrm>
            <a:off x="11421705" y="4949796"/>
            <a:ext cx="540000" cy="540000"/>
          </a:xfrm>
          <a:prstGeom prst="ellipse">
            <a:avLst/>
          </a:prstGeom>
          <a:ln>
            <a:solidFill>
              <a:srgbClr val="F39704"/>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IE"/>
              <a:t>I</a:t>
            </a:r>
            <a:endParaRPr lang="en-US"/>
          </a:p>
        </p:txBody>
      </p:sp>
      <p:sp>
        <p:nvSpPr>
          <p:cNvPr id="6" name="Oval 5"/>
          <p:cNvSpPr/>
          <p:nvPr/>
        </p:nvSpPr>
        <p:spPr>
          <a:xfrm>
            <a:off x="11421705" y="3649052"/>
            <a:ext cx="540000" cy="540000"/>
          </a:xfrm>
          <a:prstGeom prst="ellipse">
            <a:avLst/>
          </a:prstGeom>
          <a:ln w="9525">
            <a:solidFill>
              <a:srgbClr val="024B9C"/>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IE">
                <a:ln w="19050">
                  <a:solidFill>
                    <a:schemeClr val="tx1"/>
                  </a:solidFill>
                </a:ln>
              </a:rPr>
              <a:t>II</a:t>
            </a:r>
            <a:endParaRPr lang="en-US">
              <a:ln w="19050">
                <a:solidFill>
                  <a:schemeClr val="tx1"/>
                </a:solidFill>
              </a:ln>
            </a:endParaRPr>
          </a:p>
        </p:txBody>
      </p:sp>
      <p:sp>
        <p:nvSpPr>
          <p:cNvPr id="7" name="Oval 6"/>
          <p:cNvSpPr/>
          <p:nvPr/>
        </p:nvSpPr>
        <p:spPr>
          <a:xfrm>
            <a:off x="11421705" y="2166050"/>
            <a:ext cx="540000" cy="540000"/>
          </a:xfrm>
          <a:prstGeom prst="ellipse">
            <a:avLst/>
          </a:prstGeom>
          <a:ln>
            <a:solidFill>
              <a:srgbClr val="58BBE5"/>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IE"/>
              <a:t>III</a:t>
            </a:r>
            <a:endParaRPr lang="en-US"/>
          </a:p>
        </p:txBody>
      </p:sp>
      <p:sp>
        <p:nvSpPr>
          <p:cNvPr id="8" name="TextBox 7"/>
          <p:cNvSpPr txBox="1"/>
          <p:nvPr/>
        </p:nvSpPr>
        <p:spPr>
          <a:xfrm>
            <a:off x="7238082" y="6356733"/>
            <a:ext cx="3980577" cy="369332"/>
          </a:xfrm>
          <a:prstGeom prst="rect">
            <a:avLst/>
          </a:prstGeom>
          <a:noFill/>
        </p:spPr>
        <p:txBody>
          <a:bodyPr wrap="none" rtlCol="0">
            <a:spAutoFit/>
          </a:bodyPr>
          <a:lstStyle/>
          <a:p>
            <a:r>
              <a:rPr lang="en-IE"/>
              <a:t>Placed-based – systemic – inclusive </a:t>
            </a:r>
            <a:endParaRPr lang="en-US"/>
          </a:p>
        </p:txBody>
      </p:sp>
    </p:spTree>
    <p:extLst>
      <p:ext uri="{BB962C8B-B14F-4D97-AF65-F5344CB8AC3E}">
        <p14:creationId xmlns:p14="http://schemas.microsoft.com/office/powerpoint/2010/main" val="7380977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5D27F3-842D-D11F-2FBD-FFBADBEF68D6}"/>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C23F4E17-6BB9-2C97-9AE1-FE8A95725C25}"/>
              </a:ext>
            </a:extLst>
          </p:cNvPr>
          <p:cNvSpPr>
            <a:spLocks noGrp="1"/>
          </p:cNvSpPr>
          <p:nvPr>
            <p:ph type="title"/>
          </p:nvPr>
        </p:nvSpPr>
        <p:spPr>
          <a:xfrm>
            <a:off x="382579" y="220098"/>
            <a:ext cx="7022344" cy="728238"/>
          </a:xfrm>
          <a:solidFill>
            <a:schemeClr val="bg1"/>
          </a:solidFill>
        </p:spPr>
        <p:txBody>
          <a:bodyPr>
            <a:normAutofit/>
          </a:bodyPr>
          <a:lstStyle/>
          <a:p>
            <a:r>
              <a:rPr lang="fr-BE">
                <a:solidFill>
                  <a:srgbClr val="003399"/>
                </a:solidFill>
              </a:rPr>
              <a:t>How the Mission </a:t>
            </a:r>
            <a:r>
              <a:rPr lang="fr-BE" err="1">
                <a:solidFill>
                  <a:srgbClr val="003399"/>
                </a:solidFill>
              </a:rPr>
              <a:t>works</a:t>
            </a:r>
            <a:endParaRPr lang="en-US">
              <a:solidFill>
                <a:srgbClr val="003399"/>
              </a:solidFill>
            </a:endParaRPr>
          </a:p>
        </p:txBody>
      </p:sp>
      <p:sp>
        <p:nvSpPr>
          <p:cNvPr id="29" name="TextBox 28">
            <a:extLst>
              <a:ext uri="{FF2B5EF4-FFF2-40B4-BE49-F238E27FC236}">
                <a16:creationId xmlns:a16="http://schemas.microsoft.com/office/drawing/2014/main" id="{7E73BE5B-4BB1-6BAD-BC7F-0BC45C421631}"/>
              </a:ext>
            </a:extLst>
          </p:cNvPr>
          <p:cNvSpPr txBox="1"/>
          <p:nvPr/>
        </p:nvSpPr>
        <p:spPr>
          <a:xfrm>
            <a:off x="7169811" y="1259431"/>
            <a:ext cx="5005688" cy="707886"/>
          </a:xfrm>
          <a:prstGeom prst="rect">
            <a:avLst/>
          </a:prstGeom>
          <a:solidFill>
            <a:srgbClr val="ACD144">
              <a:alpha val="42000"/>
            </a:srgbClr>
          </a:solid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2000" b="1" i="0" u="none" strike="noStrike" kern="1200" cap="none" spc="0" normalizeH="0" baseline="0" noProof="0">
                <a:ln>
                  <a:noFill/>
                </a:ln>
                <a:solidFill>
                  <a:schemeClr val="tx1">
                    <a:lumMod val="49000"/>
                  </a:schemeClr>
                </a:solidFill>
                <a:effectLst/>
                <a:uLnTx/>
                <a:uFillTx/>
                <a:latin typeface="Arial"/>
                <a:ea typeface="+mn-ea"/>
                <a:cs typeface="+mn-cs"/>
              </a:rPr>
              <a:t>333 Regions &amp; local authorities </a:t>
            </a:r>
            <a:r>
              <a:rPr lang="en-IE" sz="2000" b="1">
                <a:solidFill>
                  <a:schemeClr val="tx1">
                    <a:lumMod val="49000"/>
                  </a:schemeClr>
                </a:solidFill>
                <a:latin typeface="Arial"/>
              </a:rPr>
              <a:t>committed through the Mission Charter</a:t>
            </a:r>
            <a:endParaRPr lang="en-US" sz="2000" b="1" i="0" u="none" strike="noStrike" kern="1200" cap="none" spc="0" normalizeH="0" baseline="0" noProof="0">
              <a:ln>
                <a:noFill/>
              </a:ln>
              <a:solidFill>
                <a:schemeClr val="tx1">
                  <a:lumMod val="49000"/>
                </a:schemeClr>
              </a:solidFill>
              <a:effectLst/>
              <a:uLnTx/>
              <a:uFillTx/>
              <a:latin typeface="Arial"/>
              <a:cs typeface="Arial"/>
            </a:endParaRPr>
          </a:p>
        </p:txBody>
      </p:sp>
      <p:pic>
        <p:nvPicPr>
          <p:cNvPr id="4" name="Picture 3" descr="A map of europe with green and white colors&#10;&#10;AI-generated content may be incorrect.">
            <a:extLst>
              <a:ext uri="{FF2B5EF4-FFF2-40B4-BE49-F238E27FC236}">
                <a16:creationId xmlns:a16="http://schemas.microsoft.com/office/drawing/2014/main" id="{2E99D9D0-392A-8B7D-B0FC-D27547CB7BFB}"/>
              </a:ext>
            </a:extLst>
          </p:cNvPr>
          <p:cNvPicPr>
            <a:picLocks noChangeAspect="1"/>
          </p:cNvPicPr>
          <p:nvPr/>
        </p:nvPicPr>
        <p:blipFill>
          <a:blip r:embed="rId3" cstate="print">
            <a:extLst>
              <a:ext uri="{28A0092B-C50C-407E-A947-70E740481C1C}">
                <a14:useLocalDpi xmlns:a14="http://schemas.microsoft.com/office/drawing/2010/main" val="0"/>
              </a:ext>
            </a:extLst>
          </a:blip>
          <a:srcRect t="8667"/>
          <a:stretch/>
        </p:blipFill>
        <p:spPr>
          <a:xfrm>
            <a:off x="7295632" y="2466799"/>
            <a:ext cx="4747808" cy="4037757"/>
          </a:xfrm>
          <a:prstGeom prst="rect">
            <a:avLst/>
          </a:prstGeom>
        </p:spPr>
      </p:pic>
      <p:sp>
        <p:nvSpPr>
          <p:cNvPr id="3" name="TextBox 2">
            <a:extLst>
              <a:ext uri="{FF2B5EF4-FFF2-40B4-BE49-F238E27FC236}">
                <a16:creationId xmlns:a16="http://schemas.microsoft.com/office/drawing/2014/main" id="{906A32CF-D7DF-F84F-19AE-B5BA2F7D4564}"/>
              </a:ext>
            </a:extLst>
          </p:cNvPr>
          <p:cNvSpPr txBox="1"/>
          <p:nvPr/>
        </p:nvSpPr>
        <p:spPr>
          <a:xfrm>
            <a:off x="0" y="1259761"/>
            <a:ext cx="4049485" cy="707886"/>
          </a:xfrm>
          <a:prstGeom prst="rect">
            <a:avLst/>
          </a:prstGeom>
          <a:solidFill>
            <a:srgbClr val="ACD144">
              <a:alpha val="42000"/>
            </a:srgbClr>
          </a:solidFill>
          <a:ln>
            <a:noFill/>
          </a:ln>
        </p:spPr>
        <p:txBody>
          <a:bodyPr wrap="square" lIns="91440" tIns="45720" rIns="91440" bIns="45720" rtlCol="0" anchor="t">
            <a:spAutoFit/>
          </a:bodyPr>
          <a:lstStyle/>
          <a:p>
            <a:pPr algn="ctr">
              <a:defRPr/>
            </a:pPr>
            <a:r>
              <a:rPr kumimoji="0" lang="en-IE" sz="2000" b="1" i="0" u="none" strike="noStrike" kern="1200" cap="none" spc="0" normalizeH="0" baseline="0" noProof="0">
                <a:ln>
                  <a:noFill/>
                </a:ln>
                <a:solidFill>
                  <a:schemeClr val="tx1">
                    <a:lumMod val="49000"/>
                  </a:schemeClr>
                </a:solidFill>
                <a:effectLst/>
                <a:uLnTx/>
                <a:uFillTx/>
                <a:latin typeface="Arial"/>
                <a:ea typeface="+mn-ea"/>
                <a:cs typeface="+mn-cs"/>
              </a:rPr>
              <a:t>65 Research &amp; Innovation </a:t>
            </a:r>
            <a:r>
              <a:rPr lang="en-IE" sz="2000" b="1">
                <a:solidFill>
                  <a:schemeClr val="tx1">
                    <a:lumMod val="49000"/>
                  </a:schemeClr>
                </a:solidFill>
                <a:latin typeface="Arial"/>
              </a:rPr>
              <a:t>Horizon Europe projects</a:t>
            </a:r>
            <a:r>
              <a:rPr kumimoji="0" lang="en-IE" sz="2000" b="1" i="0" u="none" strike="noStrike" kern="1200" cap="none" spc="0" normalizeH="0" baseline="0" noProof="0">
                <a:ln>
                  <a:noFill/>
                </a:ln>
                <a:solidFill>
                  <a:schemeClr val="tx1">
                    <a:lumMod val="49000"/>
                  </a:schemeClr>
                </a:solidFill>
                <a:effectLst/>
                <a:uLnTx/>
                <a:uFillTx/>
                <a:latin typeface="Arial"/>
                <a:ea typeface="+mn-ea"/>
                <a:cs typeface="+mn-cs"/>
              </a:rPr>
              <a:t> </a:t>
            </a:r>
            <a:endParaRPr kumimoji="0" lang="en-US" sz="2000" b="0" i="0" u="none" strike="noStrike" kern="1200" cap="none" spc="0" normalizeH="0" baseline="0" noProof="0">
              <a:ln>
                <a:noFill/>
              </a:ln>
              <a:solidFill>
                <a:schemeClr val="tx1">
                  <a:lumMod val="49000"/>
                </a:schemeClr>
              </a:solidFill>
              <a:effectLst/>
              <a:uLnTx/>
              <a:uFillTx/>
              <a:latin typeface="Arial"/>
              <a:ea typeface="+mn-ea"/>
              <a:cs typeface="+mn-cs"/>
            </a:endParaRPr>
          </a:p>
        </p:txBody>
      </p:sp>
      <p:sp>
        <p:nvSpPr>
          <p:cNvPr id="9" name="TextBox 8">
            <a:extLst>
              <a:ext uri="{FF2B5EF4-FFF2-40B4-BE49-F238E27FC236}">
                <a16:creationId xmlns:a16="http://schemas.microsoft.com/office/drawing/2014/main" id="{603D751D-890E-CFD9-5B06-E2C790A54F88}"/>
              </a:ext>
            </a:extLst>
          </p:cNvPr>
          <p:cNvSpPr txBox="1"/>
          <p:nvPr/>
        </p:nvSpPr>
        <p:spPr>
          <a:xfrm>
            <a:off x="4890583" y="2676252"/>
            <a:ext cx="2117165" cy="1938992"/>
          </a:xfrm>
          <a:prstGeom prst="rect">
            <a:avLst/>
          </a:prstGeom>
          <a:solidFill>
            <a:srgbClr val="ACD144">
              <a:alpha val="42000"/>
            </a:srgbClr>
          </a:solid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2000" b="1" i="0" u="none" strike="noStrike" kern="1200" cap="none" spc="0" normalizeH="0" baseline="0" noProof="0">
                <a:ln>
                  <a:noFill/>
                </a:ln>
                <a:solidFill>
                  <a:schemeClr val="tx1">
                    <a:lumMod val="49000"/>
                  </a:schemeClr>
                </a:solidFill>
                <a:effectLst/>
                <a:uLnTx/>
                <a:uFillTx/>
                <a:latin typeface="Arial"/>
                <a:ea typeface="+mn-ea"/>
                <a:cs typeface="+mn-cs"/>
              </a:rPr>
              <a:t>MIP4Adapt</a:t>
            </a:r>
            <a:endParaRPr lang="en-IE" sz="2000" b="1" i="0" u="none" strike="noStrike" kern="1200" cap="none" spc="0" normalizeH="0" baseline="0" noProof="0">
              <a:ln>
                <a:noFill/>
              </a:ln>
              <a:solidFill>
                <a:schemeClr val="tx1">
                  <a:lumMod val="49000"/>
                </a:schemeClr>
              </a:solidFill>
              <a:effectLst/>
              <a:uLnTx/>
              <a:uFillTx/>
              <a:latin typeface="Arial"/>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IE" sz="2000" b="1" i="0" u="none" strike="noStrike" kern="1200" cap="none" spc="0" normalizeH="0" baseline="0" noProof="0">
              <a:ln>
                <a:noFill/>
              </a:ln>
              <a:solidFill>
                <a:schemeClr val="tx1">
                  <a:lumMod val="49000"/>
                </a:schemeClr>
              </a:solidFill>
              <a:effectLst/>
              <a:uLnTx/>
              <a:uFillTx/>
              <a:latin typeface="Arial"/>
              <a:cs typeface="Arial"/>
            </a:endParaRPr>
          </a:p>
          <a:p>
            <a:pPr algn="ctr">
              <a:defRPr/>
            </a:pPr>
            <a:r>
              <a:rPr kumimoji="0" lang="en-IE" sz="2000" b="1" i="0" u="none" strike="noStrike" kern="1200" cap="none" spc="0" normalizeH="0" baseline="0" noProof="0">
                <a:ln>
                  <a:noFill/>
                </a:ln>
                <a:solidFill>
                  <a:schemeClr val="tx1">
                    <a:lumMod val="49000"/>
                  </a:schemeClr>
                </a:solidFill>
                <a:effectLst/>
                <a:uLnTx/>
                <a:uFillTx/>
                <a:latin typeface="Arial"/>
                <a:ea typeface="+mn-ea"/>
                <a:cs typeface="+mn-cs"/>
              </a:rPr>
              <a:t>Coordination &amp; </a:t>
            </a:r>
            <a:r>
              <a:rPr lang="en-IE" sz="2000" b="1">
                <a:solidFill>
                  <a:schemeClr val="tx1">
                    <a:lumMod val="49000"/>
                  </a:schemeClr>
                </a:solidFill>
                <a:latin typeface="Arial"/>
              </a:rPr>
              <a:t>overall support for Mission implementation</a:t>
            </a:r>
            <a:r>
              <a:rPr kumimoji="0" lang="en-IE" sz="1800" b="1" i="0" u="none" strike="noStrike" kern="1200" cap="none" spc="0" normalizeH="0" baseline="0" noProof="0">
                <a:ln>
                  <a:noFill/>
                </a:ln>
                <a:solidFill>
                  <a:schemeClr val="tx1">
                    <a:lumMod val="49000"/>
                  </a:schemeClr>
                </a:solidFill>
                <a:effectLst/>
                <a:uLnTx/>
                <a:uFillTx/>
                <a:latin typeface="Arial"/>
                <a:ea typeface="+mn-ea"/>
                <a:cs typeface="+mn-cs"/>
              </a:rPr>
              <a:t> </a:t>
            </a:r>
            <a:endParaRPr lang="en-IE" sz="1800" b="1" i="0" u="none" strike="noStrike" kern="1200" cap="none" spc="0" normalizeH="0" baseline="0" noProof="0">
              <a:ln>
                <a:noFill/>
              </a:ln>
              <a:solidFill>
                <a:schemeClr val="tx1">
                  <a:lumMod val="49000"/>
                </a:schemeClr>
              </a:solidFill>
              <a:effectLst/>
              <a:uLnTx/>
              <a:uFillTx/>
              <a:latin typeface="Arial"/>
              <a:cs typeface="Arial"/>
            </a:endParaRPr>
          </a:p>
        </p:txBody>
      </p:sp>
      <p:pic>
        <p:nvPicPr>
          <p:cNvPr id="10" name="Picture 9">
            <a:extLst>
              <a:ext uri="{FF2B5EF4-FFF2-40B4-BE49-F238E27FC236}">
                <a16:creationId xmlns:a16="http://schemas.microsoft.com/office/drawing/2014/main" id="{4A850E8A-C3A5-6222-1136-6EF521B18B8C}"/>
              </a:ext>
            </a:extLst>
          </p:cNvPr>
          <p:cNvPicPr>
            <a:picLocks noChangeAspect="1"/>
          </p:cNvPicPr>
          <p:nvPr/>
        </p:nvPicPr>
        <p:blipFill>
          <a:blip r:embed="rId4"/>
          <a:stretch>
            <a:fillRect/>
          </a:stretch>
        </p:blipFill>
        <p:spPr>
          <a:xfrm>
            <a:off x="13602" y="3283625"/>
            <a:ext cx="4719767" cy="3213458"/>
          </a:xfrm>
          <a:prstGeom prst="rect">
            <a:avLst/>
          </a:prstGeom>
        </p:spPr>
      </p:pic>
      <p:sp>
        <p:nvSpPr>
          <p:cNvPr id="51" name="Right Brace 50">
            <a:extLst>
              <a:ext uri="{FF2B5EF4-FFF2-40B4-BE49-F238E27FC236}">
                <a16:creationId xmlns:a16="http://schemas.microsoft.com/office/drawing/2014/main" id="{913D576F-B488-3CD4-4CFB-7FFC32EEA42D}"/>
              </a:ext>
            </a:extLst>
          </p:cNvPr>
          <p:cNvSpPr/>
          <p:nvPr/>
        </p:nvSpPr>
        <p:spPr>
          <a:xfrm rot="10800000">
            <a:off x="7178757" y="2245862"/>
            <a:ext cx="226166" cy="4554089"/>
          </a:xfrm>
          <a:prstGeom prst="rightBrace">
            <a:avLst>
              <a:gd name="adj1" fmla="val 109779"/>
              <a:gd name="adj2" fmla="val 51772"/>
            </a:avLst>
          </a:prstGeom>
          <a:ln w="38100">
            <a:solidFill>
              <a:srgbClr val="ACD144">
                <a:alpha val="60000"/>
              </a:srgb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D4D4D"/>
              </a:solidFill>
              <a:effectLst/>
              <a:uLnTx/>
              <a:uFillTx/>
              <a:latin typeface="Arial"/>
              <a:ea typeface="+mn-ea"/>
              <a:cs typeface="+mn-cs"/>
            </a:endParaRPr>
          </a:p>
        </p:txBody>
      </p:sp>
      <p:sp>
        <p:nvSpPr>
          <p:cNvPr id="16" name="Right Brace 15">
            <a:extLst>
              <a:ext uri="{FF2B5EF4-FFF2-40B4-BE49-F238E27FC236}">
                <a16:creationId xmlns:a16="http://schemas.microsoft.com/office/drawing/2014/main" id="{E1DDBB17-D651-6D85-3D25-635CC7B8E7D2}"/>
              </a:ext>
            </a:extLst>
          </p:cNvPr>
          <p:cNvSpPr/>
          <p:nvPr/>
        </p:nvSpPr>
        <p:spPr>
          <a:xfrm rot="10800000" flipH="1">
            <a:off x="4493601" y="2303911"/>
            <a:ext cx="226166" cy="4554089"/>
          </a:xfrm>
          <a:prstGeom prst="rightBrace">
            <a:avLst>
              <a:gd name="adj1" fmla="val 109779"/>
              <a:gd name="adj2" fmla="val 51772"/>
            </a:avLst>
          </a:prstGeom>
          <a:ln w="38100">
            <a:solidFill>
              <a:srgbClr val="ACD144">
                <a:alpha val="60000"/>
              </a:srgb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D4D4D"/>
              </a:solidFill>
              <a:effectLst/>
              <a:uLnTx/>
              <a:uFillTx/>
              <a:latin typeface="Arial"/>
              <a:ea typeface="+mn-ea"/>
              <a:cs typeface="+mn-cs"/>
            </a:endParaRPr>
          </a:p>
        </p:txBody>
      </p:sp>
      <p:pic>
        <p:nvPicPr>
          <p:cNvPr id="2050" name="Picture 2">
            <a:extLst>
              <a:ext uri="{FF2B5EF4-FFF2-40B4-BE49-F238E27FC236}">
                <a16:creationId xmlns:a16="http://schemas.microsoft.com/office/drawing/2014/main" id="{F370D6DC-B667-34A2-7899-FE4A4F29BF7E}"/>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69957" y="2032764"/>
            <a:ext cx="2178510" cy="111639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E139AC62-9A80-BE10-65C0-0EC46A6ED552}"/>
              </a:ext>
            </a:extLst>
          </p:cNvPr>
          <p:cNvSpPr txBox="1"/>
          <p:nvPr/>
        </p:nvSpPr>
        <p:spPr>
          <a:xfrm>
            <a:off x="4890607" y="5543336"/>
            <a:ext cx="2262817" cy="707886"/>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2000" b="1" i="0" u="none" strike="noStrike" kern="1200" cap="none" spc="0" normalizeH="0" baseline="0" noProof="0" err="1">
                <a:ln>
                  <a:noFill/>
                </a:ln>
                <a:solidFill>
                  <a:schemeClr val="accent1"/>
                </a:solidFill>
                <a:effectLst/>
                <a:uLnTx/>
                <a:uFillTx/>
                <a:latin typeface="Arial"/>
                <a:ea typeface="+mn-ea"/>
                <a:cs typeface="+mn-cs"/>
              </a:rPr>
              <a:t>AdaptationHubs</a:t>
            </a:r>
            <a:endParaRPr lang="en-IE" sz="2000" b="1" i="0" u="none" strike="noStrike" kern="1200" cap="none" spc="0" normalizeH="0" baseline="0" noProof="0">
              <a:ln>
                <a:noFill/>
              </a:ln>
              <a:solidFill>
                <a:schemeClr val="accent1"/>
              </a:solidFill>
              <a:effectLst/>
              <a:uLnTx/>
              <a:uFillTx/>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2000" b="1" i="0" u="none" strike="noStrike" kern="1200" cap="none" spc="0" normalizeH="0" baseline="0" noProof="0">
                <a:ln>
                  <a:noFill/>
                </a:ln>
                <a:solidFill>
                  <a:schemeClr val="accent1"/>
                </a:solidFill>
                <a:effectLst/>
                <a:uLnTx/>
                <a:uFillTx/>
                <a:latin typeface="Arial"/>
                <a:ea typeface="+mn-ea"/>
                <a:cs typeface="+mn-cs"/>
              </a:rPr>
              <a:t>REGILIENCE+</a:t>
            </a:r>
            <a:endParaRPr lang="en-IE" sz="2000" b="1" i="0" u="none" strike="noStrike" kern="1200" cap="none" spc="0" normalizeH="0" baseline="0" noProof="0">
              <a:ln>
                <a:noFill/>
              </a:ln>
              <a:solidFill>
                <a:schemeClr val="accent1"/>
              </a:solidFill>
              <a:effectLst/>
              <a:uLnTx/>
              <a:uFillTx/>
              <a:latin typeface="Arial"/>
              <a:cs typeface="Arial"/>
            </a:endParaRPr>
          </a:p>
        </p:txBody>
      </p:sp>
      <p:cxnSp>
        <p:nvCxnSpPr>
          <p:cNvPr id="7" name="Straight Arrow Connector 6">
            <a:extLst>
              <a:ext uri="{FF2B5EF4-FFF2-40B4-BE49-F238E27FC236}">
                <a16:creationId xmlns:a16="http://schemas.microsoft.com/office/drawing/2014/main" id="{12B3A162-F334-CEA8-E14A-85A192661283}"/>
              </a:ext>
            </a:extLst>
          </p:cNvPr>
          <p:cNvCxnSpPr>
            <a:cxnSpLocks/>
          </p:cNvCxnSpPr>
          <p:nvPr/>
        </p:nvCxnSpPr>
        <p:spPr>
          <a:xfrm flipV="1">
            <a:off x="5897624" y="4896456"/>
            <a:ext cx="0" cy="460899"/>
          </a:xfrm>
          <a:prstGeom prst="straightConnector1">
            <a:avLst/>
          </a:prstGeom>
          <a:ln w="57150" cap="flat" cmpd="sng" algn="ctr">
            <a:solidFill>
              <a:srgbClr val="ACD144"/>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2203229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C19EC2-EA7D-BC33-6252-D85431F68828}"/>
              </a:ext>
            </a:extLst>
          </p:cNvPr>
          <p:cNvSpPr>
            <a:spLocks noGrp="1"/>
          </p:cNvSpPr>
          <p:nvPr>
            <p:ph type="title"/>
          </p:nvPr>
        </p:nvSpPr>
        <p:spPr>
          <a:xfrm>
            <a:off x="402778" y="885817"/>
            <a:ext cx="11045707" cy="1325563"/>
          </a:xfrm>
        </p:spPr>
        <p:txBody>
          <a:bodyPr/>
          <a:lstStyle/>
          <a:p>
            <a:r>
              <a:rPr lang="en-RO" dirty="0"/>
              <a:t>September 2026 Mission Assessment</a:t>
            </a:r>
          </a:p>
        </p:txBody>
      </p:sp>
      <p:sp>
        <p:nvSpPr>
          <p:cNvPr id="3" name="Content Placeholder 2">
            <a:extLst>
              <a:ext uri="{FF2B5EF4-FFF2-40B4-BE49-F238E27FC236}">
                <a16:creationId xmlns:a16="http://schemas.microsoft.com/office/drawing/2014/main" id="{ADFC9AB3-18E4-5B9F-2481-EB09E2FD4EC8}"/>
              </a:ext>
            </a:extLst>
          </p:cNvPr>
          <p:cNvSpPr>
            <a:spLocks noGrp="1"/>
          </p:cNvSpPr>
          <p:nvPr>
            <p:ph idx="1"/>
          </p:nvPr>
        </p:nvSpPr>
        <p:spPr/>
        <p:txBody>
          <a:bodyPr/>
          <a:lstStyle/>
          <a:p>
            <a:r>
              <a:rPr lang="en-GB" dirty="0"/>
              <a:t>T</a:t>
            </a:r>
            <a:r>
              <a:rPr lang="en-RO" dirty="0"/>
              <a:t>arget of 150 regions surpasses – currently 292 implementing climate adaptation measures</a:t>
            </a:r>
          </a:p>
          <a:p>
            <a:r>
              <a:rPr lang="en-RO" dirty="0"/>
              <a:t>The Climate Adaptation Mission has mobilised one of the largest climate resilience coalitions ever assembled at EU level, working directly with more than 600 regions and local authorities.</a:t>
            </a:r>
          </a:p>
          <a:p>
            <a:r>
              <a:rPr lang="en-RO" dirty="0"/>
              <a:t>The Mission currently supports 185 regions and local authorities that demonstrate nearly 1 000 innovative adaptation solutions in real-life condition. </a:t>
            </a:r>
          </a:p>
        </p:txBody>
      </p:sp>
    </p:spTree>
    <p:extLst>
      <p:ext uri="{BB962C8B-B14F-4D97-AF65-F5344CB8AC3E}">
        <p14:creationId xmlns:p14="http://schemas.microsoft.com/office/powerpoint/2010/main" val="12151022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617B06-7D3F-B9E6-8194-AEED8254C8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5F7588-214A-1618-F939-EADCBA106F16}"/>
              </a:ext>
            </a:extLst>
          </p:cNvPr>
          <p:cNvSpPr>
            <a:spLocks noGrp="1"/>
          </p:cNvSpPr>
          <p:nvPr>
            <p:ph type="title"/>
          </p:nvPr>
        </p:nvSpPr>
        <p:spPr>
          <a:xfrm>
            <a:off x="402778" y="885817"/>
            <a:ext cx="11045707" cy="1325563"/>
          </a:xfrm>
        </p:spPr>
        <p:txBody>
          <a:bodyPr/>
          <a:lstStyle/>
          <a:p>
            <a:r>
              <a:rPr lang="en-RO" dirty="0"/>
              <a:t>Impact Logic</a:t>
            </a:r>
          </a:p>
        </p:txBody>
      </p:sp>
      <p:pic>
        <p:nvPicPr>
          <p:cNvPr id="7" name="Content Placeholder 6">
            <a:extLst>
              <a:ext uri="{FF2B5EF4-FFF2-40B4-BE49-F238E27FC236}">
                <a16:creationId xmlns:a16="http://schemas.microsoft.com/office/drawing/2014/main" id="{FB41F57D-264A-0C3B-1EF7-E8410C82FD4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37536" y="2058988"/>
            <a:ext cx="7377202" cy="4311650"/>
          </a:xfrm>
          <a:prstGeom prst="rect">
            <a:avLst/>
          </a:prstGeom>
        </p:spPr>
      </p:pic>
    </p:spTree>
    <p:extLst>
      <p:ext uri="{BB962C8B-B14F-4D97-AF65-F5344CB8AC3E}">
        <p14:creationId xmlns:p14="http://schemas.microsoft.com/office/powerpoint/2010/main" val="24475603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F4ABF2-D1ED-B35F-86D5-63C1A4B7360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BBD4878-3A31-756B-ED51-1E83EBEA7B1F}"/>
              </a:ext>
            </a:extLst>
          </p:cNvPr>
          <p:cNvSpPr>
            <a:spLocks noGrp="1"/>
          </p:cNvSpPr>
          <p:nvPr>
            <p:ph type="title"/>
          </p:nvPr>
        </p:nvSpPr>
        <p:spPr>
          <a:xfrm>
            <a:off x="555907" y="2430454"/>
            <a:ext cx="11080186" cy="1616083"/>
          </a:xfrm>
        </p:spPr>
        <p:txBody>
          <a:bodyPr anchor="ctr"/>
          <a:lstStyle/>
          <a:p>
            <a:r>
              <a:rPr lang="en-GB" dirty="0"/>
              <a:t>Projects</a:t>
            </a:r>
            <a:endParaRPr lang="en-GB" b="0" dirty="0"/>
          </a:p>
        </p:txBody>
      </p:sp>
    </p:spTree>
    <p:extLst>
      <p:ext uri="{BB962C8B-B14F-4D97-AF65-F5344CB8AC3E}">
        <p14:creationId xmlns:p14="http://schemas.microsoft.com/office/powerpoint/2010/main" val="23962628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F366C5-5C4B-80DC-E7C2-93E958A8DA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3F3856-E37B-65F9-E290-AEFB13CC61D4}"/>
              </a:ext>
            </a:extLst>
          </p:cNvPr>
          <p:cNvSpPr>
            <a:spLocks noGrp="1"/>
          </p:cNvSpPr>
          <p:nvPr>
            <p:ph type="title"/>
          </p:nvPr>
        </p:nvSpPr>
        <p:spPr>
          <a:xfrm>
            <a:off x="228776" y="364963"/>
            <a:ext cx="6619699" cy="752049"/>
          </a:xfrm>
          <a:solidFill>
            <a:schemeClr val="bg1"/>
          </a:solidFill>
        </p:spPr>
        <p:txBody>
          <a:bodyPr/>
          <a:lstStyle/>
          <a:p>
            <a:r>
              <a:rPr lang="en-IE" dirty="0">
                <a:solidFill>
                  <a:schemeClr val="tx2"/>
                </a:solidFill>
              </a:rPr>
              <a:t>Research projects</a:t>
            </a:r>
          </a:p>
        </p:txBody>
      </p:sp>
      <p:sp>
        <p:nvSpPr>
          <p:cNvPr id="18" name="TextBox 17">
            <a:extLst>
              <a:ext uri="{FF2B5EF4-FFF2-40B4-BE49-F238E27FC236}">
                <a16:creationId xmlns:a16="http://schemas.microsoft.com/office/drawing/2014/main" id="{F851402A-58A8-FF62-0198-C1196FD4E237}"/>
              </a:ext>
            </a:extLst>
          </p:cNvPr>
          <p:cNvSpPr txBox="1"/>
          <p:nvPr/>
        </p:nvSpPr>
        <p:spPr>
          <a:xfrm>
            <a:off x="767277" y="1153441"/>
            <a:ext cx="10068748" cy="89255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2800" b="0" i="0" u="none" strike="noStrike" kern="1200" cap="none" spc="0" normalizeH="0" baseline="0" noProof="0">
                <a:ln>
                  <a:noFill/>
                </a:ln>
                <a:solidFill>
                  <a:srgbClr val="034EA2"/>
                </a:solidFill>
                <a:effectLst/>
                <a:uLnTx/>
                <a:uFillTx/>
                <a:latin typeface="Arial" panose="020B0604020202020204" pitchFamily="34" charset="0"/>
                <a:ea typeface="+mn-ea"/>
                <a:cs typeface="Arial" panose="020B0604020202020204" pitchFamily="34" charset="0"/>
              </a:rPr>
              <a:t>Create new knowledge essential for adaptation efforts </a:t>
            </a:r>
          </a:p>
          <a:p>
            <a:pPr marL="1371600" marR="0" lvl="3" indent="0" algn="l" defTabSz="914400" rtl="0" eaLnBrk="1" fontAlgn="auto" latinLnBrk="0" hangingPunct="1">
              <a:lnSpc>
                <a:spcPct val="100000"/>
              </a:lnSpc>
              <a:spcBef>
                <a:spcPts val="0"/>
              </a:spcBef>
              <a:spcAft>
                <a:spcPts val="0"/>
              </a:spcAft>
              <a:buClrTx/>
              <a:buSzTx/>
              <a:buFontTx/>
              <a:buNone/>
              <a:tabLst/>
              <a:defRPr/>
            </a:pPr>
            <a:r>
              <a:rPr kumimoji="0" lang="en-IE" sz="2400" b="0" i="0" u="none" strike="noStrike" kern="1200" cap="none" spc="0" normalizeH="0" baseline="0" noProof="0">
                <a:ln>
                  <a:noFill/>
                </a:ln>
                <a:solidFill>
                  <a:srgbClr val="4D4D4D"/>
                </a:solidFill>
                <a:effectLst/>
                <a:uLnTx/>
                <a:uFillTx/>
                <a:latin typeface="Arial" panose="020B0604020202020204" pitchFamily="34" charset="0"/>
                <a:ea typeface="+mn-ea"/>
                <a:cs typeface="Arial" panose="020B0604020202020204" pitchFamily="34" charset="0"/>
              </a:rPr>
              <a:t>	</a:t>
            </a:r>
            <a:endParaRPr kumimoji="0" lang="fr-BE" sz="2400" b="0" i="0" u="none" strike="noStrike" kern="1200" cap="none" spc="0" normalizeH="0" baseline="0" noProof="0">
              <a:ln>
                <a:noFill/>
              </a:ln>
              <a:solidFill>
                <a:srgbClr val="1E858B"/>
              </a:solidFill>
              <a:effectLst/>
              <a:uLnTx/>
              <a:uFillTx/>
              <a:latin typeface="Arial" panose="020B0604020202020204" pitchFamily="34" charset="0"/>
              <a:ea typeface="+mn-ea"/>
              <a:cs typeface="Arial" panose="020B0604020202020204" pitchFamily="34" charset="0"/>
            </a:endParaRPr>
          </a:p>
        </p:txBody>
      </p:sp>
      <p:pic>
        <p:nvPicPr>
          <p:cNvPr id="7" name="Picture 6">
            <a:extLst>
              <a:ext uri="{FF2B5EF4-FFF2-40B4-BE49-F238E27FC236}">
                <a16:creationId xmlns:a16="http://schemas.microsoft.com/office/drawing/2014/main" id="{E96B887D-FF88-7060-CF0C-0E61F0420DD3}"/>
              </a:ext>
            </a:extLst>
          </p:cNvPr>
          <p:cNvPicPr>
            <a:picLocks noChangeAspect="1"/>
          </p:cNvPicPr>
          <p:nvPr/>
        </p:nvPicPr>
        <p:blipFill>
          <a:blip r:embed="rId3"/>
          <a:stretch>
            <a:fillRect/>
          </a:stretch>
        </p:blipFill>
        <p:spPr>
          <a:xfrm>
            <a:off x="394173" y="2045993"/>
            <a:ext cx="3623528" cy="3874957"/>
          </a:xfrm>
          <a:prstGeom prst="rect">
            <a:avLst/>
          </a:prstGeom>
        </p:spPr>
      </p:pic>
      <p:sp>
        <p:nvSpPr>
          <p:cNvPr id="12" name="Rectangle 11">
            <a:extLst>
              <a:ext uri="{FF2B5EF4-FFF2-40B4-BE49-F238E27FC236}">
                <a16:creationId xmlns:a16="http://schemas.microsoft.com/office/drawing/2014/main" id="{E39A4D71-A6BD-FB59-6D9D-4CE8E8623FB8}"/>
              </a:ext>
            </a:extLst>
          </p:cNvPr>
          <p:cNvSpPr/>
          <p:nvPr/>
        </p:nvSpPr>
        <p:spPr>
          <a:xfrm>
            <a:off x="5135109" y="2520079"/>
            <a:ext cx="5700916" cy="3594971"/>
          </a:xfrm>
          <a:prstGeom prst="rect">
            <a:avLst/>
          </a:prstGeom>
          <a:solidFill>
            <a:srgbClr val="FFFFFF">
              <a:lumMod val="95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3200" b="1" i="0" u="none" strike="noStrike" kern="0" cap="none" spc="0" normalizeH="0" baseline="0" noProof="0">
                <a:ln>
                  <a:noFill/>
                </a:ln>
                <a:solidFill>
                  <a:srgbClr val="EE4035"/>
                </a:solidFill>
                <a:effectLst/>
                <a:uLnTx/>
                <a:uFillTx/>
                <a:latin typeface="Lato" panose="020F0502020204030203" pitchFamily="34" charset="0"/>
                <a:ea typeface="Lato" panose="020F0502020204030203" pitchFamily="34" charset="0"/>
                <a:cs typeface="Lato" panose="020F0502020204030203" pitchFamily="34" charset="0"/>
              </a:rPr>
              <a:t>Citizen engagement </a:t>
            </a:r>
            <a:r>
              <a:rPr kumimoji="0" lang="en-IE" sz="3200" b="1" i="0" u="none" strike="noStrike" kern="0" cap="none" spc="0" normalizeH="0" baseline="0" noProof="0">
                <a:ln>
                  <a:noFill/>
                </a:ln>
                <a:solidFill>
                  <a:srgbClr val="034EA2"/>
                </a:solidFill>
                <a:effectLst/>
                <a:uLnTx/>
                <a:uFillTx/>
                <a:latin typeface="Lato" panose="020F0502020204030203" pitchFamily="34" charset="0"/>
                <a:ea typeface="Lato" panose="020F0502020204030203" pitchFamily="34" charset="0"/>
                <a:cs typeface="Lato" panose="020F0502020204030203" pitchFamily="34" charset="0"/>
              </a:rPr>
              <a:t>Tools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3200" b="1" i="0" u="none" strike="noStrike" kern="0" cap="none" spc="0" normalizeH="0" baseline="0" noProof="0">
                <a:ln>
                  <a:noFill/>
                </a:ln>
                <a:solidFill>
                  <a:srgbClr val="77BE3E"/>
                </a:solidFill>
                <a:effectLst/>
                <a:uLnTx/>
                <a:uFillTx/>
                <a:latin typeface="Lato" panose="020F0502020204030203" pitchFamily="34" charset="0"/>
                <a:ea typeface="Lato" panose="020F0502020204030203" pitchFamily="34" charset="0"/>
                <a:cs typeface="Lato" panose="020F0502020204030203" pitchFamily="34" charset="0"/>
              </a:rPr>
              <a:t>Adaptation financing  </a:t>
            </a:r>
            <a:r>
              <a:rPr kumimoji="0" lang="en-IE" sz="3200" b="1" i="0" u="none" strike="noStrike" kern="0" cap="none" spc="0" normalizeH="0" baseline="0" noProof="0">
                <a:ln>
                  <a:noFill/>
                </a:ln>
                <a:solidFill>
                  <a:srgbClr val="008541"/>
                </a:solidFill>
                <a:effectLst/>
                <a:uLnTx/>
                <a:uFillTx/>
                <a:latin typeface="Lato" panose="020F0502020204030203" pitchFamily="34" charset="0"/>
                <a:ea typeface="Lato" panose="020F0502020204030203" pitchFamily="34" charset="0"/>
                <a:cs typeface="Lato" panose="020F0502020204030203" pitchFamily="34" charset="0"/>
              </a:rPr>
              <a:t>Insurance  </a:t>
            </a:r>
            <a:r>
              <a:rPr kumimoji="0" lang="en-IE" sz="3200" b="1" i="0" u="none" strike="noStrike" kern="0" cap="none" spc="0" normalizeH="0" baseline="0" noProof="0">
                <a:ln>
                  <a:noFill/>
                </a:ln>
                <a:solidFill>
                  <a:srgbClr val="D11141"/>
                </a:solidFill>
                <a:effectLst/>
                <a:uLnTx/>
                <a:uFillTx/>
                <a:latin typeface="Lato" panose="020F0502020204030203" pitchFamily="34" charset="0"/>
                <a:ea typeface="Lato" panose="020F0502020204030203" pitchFamily="34" charset="0"/>
                <a:cs typeface="Lato" panose="020F0502020204030203" pitchFamily="34" charset="0"/>
              </a:rPr>
              <a:t>Monitoring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3200" b="1" i="0" u="none" strike="noStrike" kern="0" cap="none" spc="0" normalizeH="0" baseline="0" noProof="0">
                <a:ln>
                  <a:noFill/>
                </a:ln>
                <a:solidFill>
                  <a:srgbClr val="0392CF"/>
                </a:solidFill>
                <a:effectLst/>
                <a:uLnTx/>
                <a:uFillTx/>
                <a:latin typeface="Lato" panose="020F0502020204030203" pitchFamily="34" charset="0"/>
                <a:ea typeface="Lato" panose="020F0502020204030203" pitchFamily="34" charset="0"/>
                <a:cs typeface="Lato" panose="020F0502020204030203" pitchFamily="34" charset="0"/>
              </a:rPr>
              <a:t>Critical infrastructure</a:t>
            </a:r>
            <a:endParaRPr kumimoji="0" lang="en-IE" sz="3200" b="1" i="0" u="none" strike="noStrike" kern="0" cap="none" spc="0" normalizeH="0" baseline="0" noProof="0">
              <a:ln>
                <a:noFill/>
              </a:ln>
              <a:solidFill>
                <a:srgbClr val="FFA700"/>
              </a:solidFill>
              <a:effectLst/>
              <a:uLnTx/>
              <a:uFillTx/>
              <a:latin typeface="Lato" panose="020F0502020204030203" pitchFamily="34" charset="0"/>
              <a:ea typeface="Lato" panose="020F0502020204030203" pitchFamily="34" charset="0"/>
              <a:cs typeface="Lato" panose="020F0502020204030203"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3200" b="1" i="0" u="none" strike="noStrike" kern="0" cap="none" spc="0" normalizeH="0" baseline="0" noProof="0">
                <a:ln>
                  <a:noFill/>
                </a:ln>
                <a:solidFill>
                  <a:srgbClr val="FFA700"/>
                </a:solidFill>
                <a:effectLst/>
                <a:uLnTx/>
                <a:uFillTx/>
                <a:latin typeface="Lato" panose="020F0502020204030203" pitchFamily="34" charset="0"/>
                <a:ea typeface="Lato" panose="020F0502020204030203" pitchFamily="34" charset="0"/>
                <a:cs typeface="Lato" panose="020F0502020204030203" pitchFamily="34" charset="0"/>
              </a:rPr>
              <a:t>Transformative approaches</a:t>
            </a:r>
          </a:p>
        </p:txBody>
      </p:sp>
    </p:spTree>
    <p:extLst>
      <p:ext uri="{BB962C8B-B14F-4D97-AF65-F5344CB8AC3E}">
        <p14:creationId xmlns:p14="http://schemas.microsoft.com/office/powerpoint/2010/main" val="26733549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812FBC-5C92-0452-B6C7-03DC98ADF788}"/>
              </a:ext>
            </a:extLst>
          </p:cNvPr>
          <p:cNvSpPr>
            <a:spLocks noGrp="1"/>
          </p:cNvSpPr>
          <p:nvPr>
            <p:ph type="title"/>
          </p:nvPr>
        </p:nvSpPr>
        <p:spPr>
          <a:xfrm>
            <a:off x="425639" y="1003927"/>
            <a:ext cx="11045707" cy="679549"/>
          </a:xfrm>
        </p:spPr>
        <p:txBody>
          <a:bodyPr/>
          <a:lstStyle/>
          <a:p>
            <a:r>
              <a:rPr lang="fr-BE" dirty="0">
                <a:solidFill>
                  <a:srgbClr val="0070C0"/>
                </a:solidFill>
                <a:latin typeface="Arial"/>
                <a:cs typeface="Arial"/>
              </a:rPr>
              <a:t>Mission Portfolio - </a:t>
            </a:r>
            <a:r>
              <a:rPr lang="fr-BE" dirty="0" err="1">
                <a:solidFill>
                  <a:srgbClr val="0070C0"/>
                </a:solidFill>
                <a:latin typeface="Arial"/>
                <a:cs typeface="Arial"/>
              </a:rPr>
              <a:t>overview</a:t>
            </a:r>
            <a:endParaRPr lang="en-IE" dirty="0">
              <a:solidFill>
                <a:srgbClr val="0070C0"/>
              </a:solidFill>
              <a:latin typeface="Arial"/>
              <a:cs typeface="Arial"/>
            </a:endParaRPr>
          </a:p>
        </p:txBody>
      </p:sp>
      <p:sp>
        <p:nvSpPr>
          <p:cNvPr id="3" name="Content Placeholder 2">
            <a:extLst>
              <a:ext uri="{FF2B5EF4-FFF2-40B4-BE49-F238E27FC236}">
                <a16:creationId xmlns:a16="http://schemas.microsoft.com/office/drawing/2014/main" id="{0410E706-C2D3-682D-1D0A-A327084C9EC1}"/>
              </a:ext>
            </a:extLst>
          </p:cNvPr>
          <p:cNvSpPr>
            <a:spLocks noGrp="1"/>
          </p:cNvSpPr>
          <p:nvPr>
            <p:ph idx="1"/>
          </p:nvPr>
        </p:nvSpPr>
        <p:spPr>
          <a:xfrm>
            <a:off x="126689" y="2059658"/>
            <a:ext cx="5214253" cy="4311206"/>
          </a:xfrm>
        </p:spPr>
        <p:txBody>
          <a:bodyPr vert="horz" lIns="91440" tIns="45720" rIns="91440" bIns="45720" rtlCol="0" anchor="t">
            <a:noAutofit/>
          </a:bodyPr>
          <a:lstStyle/>
          <a:p>
            <a:pPr marL="262255" lvl="1" indent="0">
              <a:buNone/>
            </a:pPr>
            <a:r>
              <a:rPr lang="fr-BE" sz="2400">
                <a:latin typeface="Arial"/>
                <a:cs typeface="Arial"/>
              </a:rPr>
              <a:t>Mission Portfolio </a:t>
            </a:r>
            <a:r>
              <a:rPr lang="fr-BE" sz="2400" err="1">
                <a:latin typeface="Arial"/>
                <a:cs typeface="Arial"/>
              </a:rPr>
              <a:t>is</a:t>
            </a:r>
            <a:r>
              <a:rPr lang="fr-BE" sz="2400">
                <a:latin typeface="Arial"/>
                <a:cs typeface="Arial"/>
              </a:rPr>
              <a:t> </a:t>
            </a:r>
            <a:r>
              <a:rPr lang="fr-BE" sz="2400" err="1">
                <a:latin typeface="Arial"/>
                <a:cs typeface="Arial"/>
              </a:rPr>
              <a:t>now</a:t>
            </a:r>
            <a:r>
              <a:rPr lang="fr-BE" sz="2400">
                <a:latin typeface="Arial"/>
                <a:cs typeface="Arial"/>
              </a:rPr>
              <a:t> made of </a:t>
            </a:r>
            <a:r>
              <a:rPr lang="fr-BE" sz="2400" b="1">
                <a:latin typeface="Arial"/>
                <a:cs typeface="Arial"/>
              </a:rPr>
              <a:t>65 </a:t>
            </a:r>
            <a:r>
              <a:rPr lang="fr-BE" sz="2400" b="1" err="1">
                <a:latin typeface="Arial"/>
                <a:cs typeface="Arial"/>
              </a:rPr>
              <a:t>projects</a:t>
            </a:r>
            <a:r>
              <a:rPr lang="fr-BE" sz="2400">
                <a:latin typeface="Arial"/>
                <a:cs typeface="Arial"/>
              </a:rPr>
              <a:t>, </a:t>
            </a:r>
            <a:r>
              <a:rPr lang="fr-BE" sz="2400" err="1">
                <a:latin typeface="Arial"/>
                <a:cs typeface="Arial"/>
              </a:rPr>
              <a:t>including</a:t>
            </a:r>
            <a:r>
              <a:rPr lang="fr-BE" sz="2400">
                <a:latin typeface="Arial"/>
                <a:cs typeface="Arial"/>
              </a:rPr>
              <a:t> :</a:t>
            </a:r>
            <a:endParaRPr lang="en-US" sz="2400"/>
          </a:p>
          <a:p>
            <a:pPr marL="839470" indent="-342900">
              <a:buFont typeface="Wingdings" panose="05000000000000000000" pitchFamily="2" charset="2"/>
              <a:buChar char="Ø"/>
            </a:pPr>
            <a:r>
              <a:rPr lang="fr-BE" sz="2000" b="1">
                <a:latin typeface="Arial"/>
                <a:cs typeface="Arial"/>
              </a:rPr>
              <a:t>6 </a:t>
            </a:r>
            <a:r>
              <a:rPr lang="fr-BE" sz="2000" b="1" err="1">
                <a:latin typeface="Arial"/>
                <a:cs typeface="Arial"/>
              </a:rPr>
              <a:t>finished</a:t>
            </a:r>
            <a:r>
              <a:rPr lang="fr-BE" sz="2000" b="1">
                <a:latin typeface="Arial"/>
                <a:cs typeface="Arial"/>
              </a:rPr>
              <a:t> </a:t>
            </a:r>
            <a:r>
              <a:rPr lang="fr-BE" sz="2000" b="1" err="1">
                <a:latin typeface="Arial"/>
                <a:cs typeface="Arial"/>
              </a:rPr>
              <a:t>projects</a:t>
            </a:r>
            <a:r>
              <a:rPr lang="fr-BE" sz="2000" b="1">
                <a:latin typeface="Arial"/>
                <a:cs typeface="Arial"/>
              </a:rPr>
              <a:t> </a:t>
            </a:r>
            <a:r>
              <a:rPr lang="fr-BE" sz="1600">
                <a:latin typeface="Arial"/>
                <a:cs typeface="Arial"/>
              </a:rPr>
              <a:t>(</a:t>
            </a:r>
            <a:r>
              <a:rPr lang="fr-BE" sz="1600">
                <a:latin typeface="Arial"/>
                <a:cs typeface="Arial"/>
                <a:sym typeface="Wingdings" panose="05000000000000000000" pitchFamily="2" charset="2"/>
              </a:rPr>
              <a:t>as of March 2026)</a:t>
            </a:r>
            <a:endParaRPr lang="fr-BE" sz="1600">
              <a:latin typeface="Arial"/>
              <a:cs typeface="Arial"/>
            </a:endParaRPr>
          </a:p>
          <a:p>
            <a:pPr marL="839470" indent="-342900">
              <a:buFont typeface="Wingdings" panose="05000000000000000000" pitchFamily="2" charset="2"/>
              <a:buChar char="Ø"/>
            </a:pPr>
            <a:r>
              <a:rPr lang="fr-BE" sz="2000" b="1">
                <a:latin typeface="Arial"/>
                <a:cs typeface="Arial"/>
                <a:sym typeface="Wingdings" panose="05000000000000000000" pitchFamily="2" charset="2"/>
              </a:rPr>
              <a:t>42 </a:t>
            </a:r>
            <a:r>
              <a:rPr lang="fr-BE" sz="2000" b="1" err="1">
                <a:latin typeface="Arial"/>
                <a:cs typeface="Arial"/>
                <a:sym typeface="Wingdings" panose="05000000000000000000" pitchFamily="2" charset="2"/>
              </a:rPr>
              <a:t>ongoing</a:t>
            </a:r>
            <a:r>
              <a:rPr lang="fr-BE" sz="2000" b="1">
                <a:latin typeface="Arial"/>
                <a:cs typeface="Arial"/>
                <a:sym typeface="Wingdings" panose="05000000000000000000" pitchFamily="2" charset="2"/>
              </a:rPr>
              <a:t> </a:t>
            </a:r>
            <a:r>
              <a:rPr lang="fr-BE" sz="2000" b="1" err="1">
                <a:latin typeface="Arial"/>
                <a:cs typeface="Arial"/>
                <a:sym typeface="Wingdings" panose="05000000000000000000" pitchFamily="2" charset="2"/>
              </a:rPr>
              <a:t>projects</a:t>
            </a:r>
            <a:endParaRPr lang="fr-BE" sz="2000" b="1">
              <a:latin typeface="Arial"/>
              <a:cs typeface="Arial"/>
            </a:endParaRPr>
          </a:p>
          <a:p>
            <a:pPr marL="839470" indent="-342900">
              <a:buFont typeface="Wingdings" panose="05000000000000000000" pitchFamily="2" charset="2"/>
              <a:buChar char="Ø"/>
            </a:pPr>
            <a:r>
              <a:rPr lang="fr-BE" sz="2000" b="1">
                <a:latin typeface="Arial"/>
                <a:cs typeface="Arial"/>
                <a:sym typeface="Wingdings" panose="05000000000000000000" pitchFamily="2" charset="2"/>
              </a:rPr>
              <a:t>19 </a:t>
            </a:r>
            <a:r>
              <a:rPr lang="fr-BE" sz="2000" b="1">
                <a:solidFill>
                  <a:srgbClr val="0070C0"/>
                </a:solidFill>
                <a:latin typeface="Arial"/>
                <a:cs typeface="Arial"/>
                <a:sym typeface="Wingdings" panose="05000000000000000000" pitchFamily="2" charset="2"/>
              </a:rPr>
              <a:t>new</a:t>
            </a:r>
            <a:r>
              <a:rPr lang="fr-BE" sz="2000" b="1">
                <a:latin typeface="Arial"/>
                <a:cs typeface="Arial"/>
                <a:sym typeface="Wingdings" panose="05000000000000000000" pitchFamily="2" charset="2"/>
              </a:rPr>
              <a:t> </a:t>
            </a:r>
            <a:r>
              <a:rPr lang="fr-BE" sz="2000" b="1" err="1">
                <a:latin typeface="Arial"/>
                <a:cs typeface="Arial"/>
                <a:sym typeface="Wingdings" panose="05000000000000000000" pitchFamily="2" charset="2"/>
              </a:rPr>
              <a:t>projects</a:t>
            </a:r>
            <a:r>
              <a:rPr lang="fr-BE" sz="2000" b="1">
                <a:latin typeface="Arial"/>
                <a:cs typeface="Arial"/>
                <a:sym typeface="Wingdings" panose="05000000000000000000" pitchFamily="2" charset="2"/>
              </a:rPr>
              <a:t> </a:t>
            </a:r>
            <a:r>
              <a:rPr lang="fr-BE" sz="1600">
                <a:latin typeface="Arial"/>
                <a:cs typeface="Arial"/>
                <a:sym typeface="Wingdings" panose="05000000000000000000" pitchFamily="2" charset="2"/>
              </a:rPr>
              <a:t>(</a:t>
            </a:r>
            <a:r>
              <a:rPr lang="fr-BE" sz="1600" err="1">
                <a:latin typeface="Arial"/>
                <a:cs typeface="Arial"/>
                <a:sym typeface="Wingdings" panose="05000000000000000000" pitchFamily="2" charset="2"/>
              </a:rPr>
              <a:t>from</a:t>
            </a:r>
            <a:r>
              <a:rPr lang="fr-BE" sz="1600">
                <a:latin typeface="Arial"/>
                <a:cs typeface="Arial"/>
                <a:sym typeface="Wingdings" panose="05000000000000000000" pitchFamily="2" charset="2"/>
              </a:rPr>
              <a:t> the 2024 call)</a:t>
            </a:r>
          </a:p>
          <a:p>
            <a:pPr marL="839470" indent="-342900">
              <a:buFont typeface="Wingdings" panose="05000000000000000000" pitchFamily="2" charset="2"/>
              <a:buChar char="Ø"/>
            </a:pPr>
            <a:r>
              <a:rPr lang="fr-BE" sz="2000" b="1">
                <a:latin typeface="Arial"/>
                <a:cs typeface="Arial"/>
                <a:sym typeface="Wingdings" panose="05000000000000000000" pitchFamily="2" charset="2"/>
              </a:rPr>
              <a:t>10 </a:t>
            </a:r>
            <a:r>
              <a:rPr lang="fr-BE" sz="2000" b="1" err="1">
                <a:latin typeface="Arial"/>
                <a:cs typeface="Arial"/>
                <a:sym typeface="Wingdings" panose="05000000000000000000" pitchFamily="2" charset="2"/>
              </a:rPr>
              <a:t>projects</a:t>
            </a:r>
            <a:r>
              <a:rPr lang="fr-BE" sz="2000" b="1">
                <a:latin typeface="Arial"/>
                <a:cs typeface="Arial"/>
                <a:sym typeface="Wingdings" panose="05000000000000000000" pitchFamily="2" charset="2"/>
              </a:rPr>
              <a:t> </a:t>
            </a:r>
            <a:r>
              <a:rPr lang="fr-BE" sz="2000" b="1" err="1">
                <a:latin typeface="Arial"/>
                <a:cs typeface="Arial"/>
                <a:sym typeface="Wingdings" panose="05000000000000000000" pitchFamily="2" charset="2"/>
              </a:rPr>
              <a:t>under</a:t>
            </a:r>
            <a:r>
              <a:rPr lang="fr-BE" sz="2000" b="1">
                <a:latin typeface="Arial"/>
                <a:cs typeface="Arial"/>
                <a:sym typeface="Wingdings" panose="05000000000000000000" pitchFamily="2" charset="2"/>
              </a:rPr>
              <a:t> Grant Agreement </a:t>
            </a:r>
            <a:r>
              <a:rPr lang="fr-BE" sz="2000" b="1" err="1">
                <a:latin typeface="Arial"/>
                <a:cs typeface="Arial"/>
                <a:sym typeface="Wingdings" panose="05000000000000000000" pitchFamily="2" charset="2"/>
              </a:rPr>
              <a:t>Preparation</a:t>
            </a:r>
            <a:r>
              <a:rPr lang="fr-BE" sz="2000" b="1">
                <a:latin typeface="Arial"/>
                <a:cs typeface="Arial"/>
                <a:sym typeface="Wingdings" panose="05000000000000000000" pitchFamily="2" charset="2"/>
              </a:rPr>
              <a:t> </a:t>
            </a:r>
            <a:r>
              <a:rPr lang="fr-BE" sz="1600">
                <a:latin typeface="Arial"/>
                <a:cs typeface="Arial"/>
                <a:sym typeface="Wingdings" panose="05000000000000000000" pitchFamily="2" charset="2"/>
              </a:rPr>
              <a:t>(</a:t>
            </a:r>
            <a:r>
              <a:rPr lang="fr-BE" sz="1600" err="1">
                <a:latin typeface="Arial"/>
                <a:cs typeface="Arial"/>
                <a:sym typeface="Wingdings" panose="05000000000000000000" pitchFamily="2" charset="2"/>
              </a:rPr>
              <a:t>from</a:t>
            </a:r>
            <a:r>
              <a:rPr lang="fr-BE" sz="1600">
                <a:latin typeface="Arial"/>
                <a:cs typeface="Arial"/>
                <a:sym typeface="Wingdings" panose="05000000000000000000" pitchFamily="2" charset="2"/>
              </a:rPr>
              <a:t> 2025 call) </a:t>
            </a:r>
          </a:p>
          <a:p>
            <a:pPr marL="496570" indent="0">
              <a:buNone/>
            </a:pPr>
            <a:r>
              <a:rPr lang="en-IE" sz="1600">
                <a:latin typeface="Arial"/>
                <a:cs typeface="Arial"/>
                <a:hlinkClick r:id="rId2"/>
              </a:rPr>
              <a:t>Mission Projects Catalogue</a:t>
            </a:r>
            <a:r>
              <a:rPr lang="fr-BE" sz="1600">
                <a:latin typeface="Arial"/>
                <a:cs typeface="Arial"/>
                <a:sym typeface="Wingdings" panose="05000000000000000000" pitchFamily="2" charset="2"/>
              </a:rPr>
              <a:t> (</a:t>
            </a:r>
            <a:r>
              <a:rPr lang="fr-BE" sz="1600" err="1">
                <a:latin typeface="Arial"/>
                <a:cs typeface="Arial"/>
                <a:sym typeface="Wingdings" panose="05000000000000000000" pitchFamily="2" charset="2"/>
              </a:rPr>
              <a:t>without</a:t>
            </a:r>
            <a:r>
              <a:rPr lang="fr-BE" sz="1600">
                <a:latin typeface="Arial"/>
                <a:cs typeface="Arial"/>
                <a:sym typeface="Wingdings" panose="05000000000000000000" pitchFamily="2" charset="2"/>
              </a:rPr>
              <a:t> 2024 call)</a:t>
            </a:r>
          </a:p>
          <a:p>
            <a:pPr marL="496570" indent="0">
              <a:buNone/>
            </a:pPr>
            <a:r>
              <a:rPr lang="fr-BE" sz="1600">
                <a:latin typeface="Arial"/>
                <a:cs typeface="Arial"/>
                <a:sym typeface="Wingdings" panose="05000000000000000000" pitchFamily="2" charset="2"/>
                <a:hlinkClick r:id="rId3"/>
              </a:rPr>
              <a:t>Public </a:t>
            </a:r>
            <a:r>
              <a:rPr lang="fr-BE" sz="1600" err="1">
                <a:latin typeface="Arial"/>
                <a:cs typeface="Arial"/>
                <a:sym typeface="Wingdings" panose="05000000000000000000" pitchFamily="2" charset="2"/>
                <a:hlinkClick r:id="rId3"/>
              </a:rPr>
              <a:t>dashboard</a:t>
            </a:r>
            <a:endParaRPr lang="fr-BE" sz="1600">
              <a:latin typeface="Arial"/>
              <a:cs typeface="Arial"/>
            </a:endParaRPr>
          </a:p>
          <a:p>
            <a:endParaRPr lang="en-IE"/>
          </a:p>
        </p:txBody>
      </p:sp>
      <p:graphicFrame>
        <p:nvGraphicFramePr>
          <p:cNvPr id="4" name="Object 3">
            <a:extLst>
              <a:ext uri="{FF2B5EF4-FFF2-40B4-BE49-F238E27FC236}">
                <a16:creationId xmlns:a16="http://schemas.microsoft.com/office/drawing/2014/main" id="{C2BF6479-03B2-8FEC-EB1D-62352259F6F6}"/>
              </a:ext>
            </a:extLst>
          </p:cNvPr>
          <p:cNvGraphicFramePr>
            <a:graphicFrameLocks noChangeAspect="1"/>
          </p:cNvGraphicFramePr>
          <p:nvPr/>
        </p:nvGraphicFramePr>
        <p:xfrm>
          <a:off x="5347603" y="2276476"/>
          <a:ext cx="6638869" cy="3877569"/>
        </p:xfrm>
        <a:graphic>
          <a:graphicData uri="http://schemas.openxmlformats.org/presentationml/2006/ole">
            <mc:AlternateContent xmlns:mc="http://schemas.openxmlformats.org/markup-compatibility/2006">
              <mc:Choice xmlns:v="urn:schemas-microsoft-com:vml" Requires="v">
                <p:oleObj name="Worksheet" r:id="rId4" imgW="8610629" imgH="5029161" progId="Excel.Sheet.12">
                  <p:embed/>
                </p:oleObj>
              </mc:Choice>
              <mc:Fallback>
                <p:oleObj name="Worksheet" r:id="rId4" imgW="8610629" imgH="5029161" progId="Excel.Sheet.12">
                  <p:embed/>
                  <p:pic>
                    <p:nvPicPr>
                      <p:cNvPr id="4" name="Object 3">
                        <a:extLst>
                          <a:ext uri="{FF2B5EF4-FFF2-40B4-BE49-F238E27FC236}">
                            <a16:creationId xmlns:a16="http://schemas.microsoft.com/office/drawing/2014/main" id="{C2BF6479-03B2-8FEC-EB1D-62352259F6F6}"/>
                          </a:ext>
                        </a:extLst>
                      </p:cNvPr>
                      <p:cNvPicPr/>
                      <p:nvPr/>
                    </p:nvPicPr>
                    <p:blipFill>
                      <a:blip r:embed="rId5"/>
                      <a:stretch>
                        <a:fillRect/>
                      </a:stretch>
                    </p:blipFill>
                    <p:spPr>
                      <a:xfrm>
                        <a:off x="5347603" y="2276476"/>
                        <a:ext cx="6638869" cy="3877569"/>
                      </a:xfrm>
                      <a:prstGeom prst="rect">
                        <a:avLst/>
                      </a:prstGeom>
                    </p:spPr>
                  </p:pic>
                </p:oleObj>
              </mc:Fallback>
            </mc:AlternateContent>
          </a:graphicData>
        </a:graphic>
      </p:graphicFrame>
    </p:spTree>
    <p:extLst>
      <p:ext uri="{BB962C8B-B14F-4D97-AF65-F5344CB8AC3E}">
        <p14:creationId xmlns:p14="http://schemas.microsoft.com/office/powerpoint/2010/main" val="34936460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249720-F062-1336-7197-2ABDEA258948}"/>
            </a:ext>
          </a:extLst>
        </p:cNvPr>
        <p:cNvGrpSpPr/>
        <p:nvPr/>
      </p:nvGrpSpPr>
      <p:grpSpPr>
        <a:xfrm>
          <a:off x="0" y="0"/>
          <a:ext cx="0" cy="0"/>
          <a:chOff x="0" y="0"/>
          <a:chExt cx="0" cy="0"/>
        </a:xfrm>
      </p:grpSpPr>
      <p:graphicFrame>
        <p:nvGraphicFramePr>
          <p:cNvPr id="6" name="Content Placeholder 3">
            <a:extLst>
              <a:ext uri="{FF2B5EF4-FFF2-40B4-BE49-F238E27FC236}">
                <a16:creationId xmlns:a16="http://schemas.microsoft.com/office/drawing/2014/main" id="{15E2B28A-CA30-E145-F77A-FA628E9DD28B}"/>
              </a:ext>
            </a:extLst>
          </p:cNvPr>
          <p:cNvGraphicFramePr>
            <a:graphicFrameLocks noGrp="1"/>
          </p:cNvGraphicFramePr>
          <p:nvPr>
            <p:ph idx="1"/>
          </p:nvPr>
        </p:nvGraphicFramePr>
        <p:xfrm>
          <a:off x="603090" y="1253612"/>
          <a:ext cx="10845394" cy="31664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2">
            <a:extLst>
              <a:ext uri="{FF2B5EF4-FFF2-40B4-BE49-F238E27FC236}">
                <a16:creationId xmlns:a16="http://schemas.microsoft.com/office/drawing/2014/main" id="{3826CBEF-4750-4A9C-1A04-4569C3359877}"/>
              </a:ext>
            </a:extLst>
          </p:cNvPr>
          <p:cNvSpPr>
            <a:spLocks noGrp="1"/>
          </p:cNvSpPr>
          <p:nvPr>
            <p:ph type="title"/>
          </p:nvPr>
        </p:nvSpPr>
        <p:spPr>
          <a:xfrm>
            <a:off x="402777" y="387595"/>
            <a:ext cx="11045707" cy="1325563"/>
          </a:xfrm>
        </p:spPr>
        <p:txBody>
          <a:bodyPr anchor="b">
            <a:normAutofit/>
          </a:bodyPr>
          <a:lstStyle/>
          <a:p>
            <a:r>
              <a:rPr lang="en-IE" dirty="0">
                <a:solidFill>
                  <a:schemeClr val="tx2"/>
                </a:solidFill>
                <a:latin typeface="Arial"/>
                <a:cs typeface="Arial"/>
              </a:rPr>
              <a:t>Different types of Mission projects </a:t>
            </a:r>
            <a:endParaRPr lang="en-IE" dirty="0">
              <a:solidFill>
                <a:schemeClr val="tx2"/>
              </a:solidFill>
            </a:endParaRPr>
          </a:p>
        </p:txBody>
      </p:sp>
      <p:sp>
        <p:nvSpPr>
          <p:cNvPr id="2" name="TextBox 1">
            <a:extLst>
              <a:ext uri="{FF2B5EF4-FFF2-40B4-BE49-F238E27FC236}">
                <a16:creationId xmlns:a16="http://schemas.microsoft.com/office/drawing/2014/main" id="{198F8B33-4C2B-5980-0C7C-CB3E747E816A}"/>
              </a:ext>
            </a:extLst>
          </p:cNvPr>
          <p:cNvSpPr txBox="1"/>
          <p:nvPr/>
        </p:nvSpPr>
        <p:spPr>
          <a:xfrm>
            <a:off x="4838417" y="4085787"/>
            <a:ext cx="2994660" cy="923330"/>
          </a:xfrm>
          <a:prstGeom prst="rect">
            <a:avLst/>
          </a:prstGeom>
          <a:noFill/>
        </p:spPr>
        <p:txBody>
          <a:bodyPr wrap="square" rtlCol="0">
            <a:spAutoFit/>
          </a:bodyPr>
          <a:lstStyle/>
          <a:p>
            <a:r>
              <a:rPr lang="en-IE">
                <a:solidFill>
                  <a:schemeClr val="tx2">
                    <a:lumMod val="60000"/>
                    <a:lumOff val="40000"/>
                  </a:schemeClr>
                </a:solidFill>
              </a:rPr>
              <a:t>2 ongoing projects</a:t>
            </a:r>
          </a:p>
          <a:p>
            <a:endParaRPr lang="en-IE">
              <a:solidFill>
                <a:schemeClr val="tx2">
                  <a:lumMod val="60000"/>
                  <a:lumOff val="40000"/>
                </a:schemeClr>
              </a:solidFill>
            </a:endParaRPr>
          </a:p>
          <a:p>
            <a:r>
              <a:rPr lang="en-IE">
                <a:solidFill>
                  <a:schemeClr val="tx2">
                    <a:lumMod val="60000"/>
                    <a:lumOff val="40000"/>
                  </a:schemeClr>
                </a:solidFill>
              </a:rPr>
              <a:t>+ 2 from 2025 call</a:t>
            </a:r>
          </a:p>
        </p:txBody>
      </p:sp>
      <p:sp>
        <p:nvSpPr>
          <p:cNvPr id="4" name="TextBox 3">
            <a:extLst>
              <a:ext uri="{FF2B5EF4-FFF2-40B4-BE49-F238E27FC236}">
                <a16:creationId xmlns:a16="http://schemas.microsoft.com/office/drawing/2014/main" id="{7F8DBEC2-A1AD-6C5B-D688-FAEF5AA0F546}"/>
              </a:ext>
            </a:extLst>
          </p:cNvPr>
          <p:cNvSpPr txBox="1"/>
          <p:nvPr/>
        </p:nvSpPr>
        <p:spPr>
          <a:xfrm>
            <a:off x="8360351" y="4085787"/>
            <a:ext cx="3317943" cy="923330"/>
          </a:xfrm>
          <a:prstGeom prst="rect">
            <a:avLst/>
          </a:prstGeom>
          <a:noFill/>
        </p:spPr>
        <p:txBody>
          <a:bodyPr wrap="square" rtlCol="0">
            <a:spAutoFit/>
          </a:bodyPr>
          <a:lstStyle/>
          <a:p>
            <a:r>
              <a:rPr lang="en-IE">
                <a:solidFill>
                  <a:schemeClr val="tx2">
                    <a:lumMod val="60000"/>
                    <a:lumOff val="40000"/>
                  </a:schemeClr>
                </a:solidFill>
              </a:rPr>
              <a:t>41 ongoing/finished projects</a:t>
            </a:r>
          </a:p>
          <a:p>
            <a:endParaRPr lang="en-IE">
              <a:solidFill>
                <a:schemeClr val="tx2">
                  <a:lumMod val="60000"/>
                  <a:lumOff val="40000"/>
                </a:schemeClr>
              </a:solidFill>
            </a:endParaRPr>
          </a:p>
          <a:p>
            <a:r>
              <a:rPr lang="en-IE">
                <a:solidFill>
                  <a:schemeClr val="tx2">
                    <a:lumMod val="60000"/>
                    <a:lumOff val="40000"/>
                  </a:schemeClr>
                </a:solidFill>
              </a:rPr>
              <a:t>+ 6 from 2025 call</a:t>
            </a:r>
          </a:p>
        </p:txBody>
      </p:sp>
      <p:sp>
        <p:nvSpPr>
          <p:cNvPr id="5" name="TextBox 4">
            <a:extLst>
              <a:ext uri="{FF2B5EF4-FFF2-40B4-BE49-F238E27FC236}">
                <a16:creationId xmlns:a16="http://schemas.microsoft.com/office/drawing/2014/main" id="{864B24C3-A78D-2B33-279F-F90BD33F820E}"/>
              </a:ext>
            </a:extLst>
          </p:cNvPr>
          <p:cNvSpPr txBox="1"/>
          <p:nvPr/>
        </p:nvSpPr>
        <p:spPr>
          <a:xfrm>
            <a:off x="899726" y="4085787"/>
            <a:ext cx="3317944" cy="923330"/>
          </a:xfrm>
          <a:prstGeom prst="rect">
            <a:avLst/>
          </a:prstGeom>
          <a:noFill/>
        </p:spPr>
        <p:txBody>
          <a:bodyPr wrap="square" rtlCol="0">
            <a:spAutoFit/>
          </a:bodyPr>
          <a:lstStyle/>
          <a:p>
            <a:r>
              <a:rPr lang="en-IE">
                <a:solidFill>
                  <a:schemeClr val="tx2">
                    <a:lumMod val="60000"/>
                    <a:lumOff val="40000"/>
                  </a:schemeClr>
                </a:solidFill>
              </a:rPr>
              <a:t>19 ongoing/finished projects</a:t>
            </a:r>
          </a:p>
          <a:p>
            <a:endParaRPr lang="en-IE">
              <a:solidFill>
                <a:schemeClr val="tx2">
                  <a:lumMod val="60000"/>
                  <a:lumOff val="40000"/>
                </a:schemeClr>
              </a:solidFill>
            </a:endParaRPr>
          </a:p>
          <a:p>
            <a:r>
              <a:rPr lang="en-IE">
                <a:solidFill>
                  <a:schemeClr val="tx2">
                    <a:lumMod val="60000"/>
                    <a:lumOff val="40000"/>
                  </a:schemeClr>
                </a:solidFill>
              </a:rPr>
              <a:t>+ 2 from 2025 call</a:t>
            </a:r>
          </a:p>
        </p:txBody>
      </p:sp>
      <p:graphicFrame>
        <p:nvGraphicFramePr>
          <p:cNvPr id="7" name="Content Placeholder 3">
            <a:extLst>
              <a:ext uri="{FF2B5EF4-FFF2-40B4-BE49-F238E27FC236}">
                <a16:creationId xmlns:a16="http://schemas.microsoft.com/office/drawing/2014/main" id="{71524098-4E92-BBBF-490D-AB97C715EDC7}"/>
              </a:ext>
            </a:extLst>
          </p:cNvPr>
          <p:cNvGraphicFramePr>
            <a:graphicFrameLocks/>
          </p:cNvGraphicFramePr>
          <p:nvPr/>
        </p:nvGraphicFramePr>
        <p:xfrm>
          <a:off x="2849526" y="5547075"/>
          <a:ext cx="9006920" cy="92333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8" name="TextBox 7">
            <a:extLst>
              <a:ext uri="{FF2B5EF4-FFF2-40B4-BE49-F238E27FC236}">
                <a16:creationId xmlns:a16="http://schemas.microsoft.com/office/drawing/2014/main" id="{77CFA4FD-A6E1-0375-D041-EFBA714EB9A2}"/>
              </a:ext>
            </a:extLst>
          </p:cNvPr>
          <p:cNvSpPr txBox="1"/>
          <p:nvPr/>
        </p:nvSpPr>
        <p:spPr>
          <a:xfrm>
            <a:off x="603090" y="5716352"/>
            <a:ext cx="6181411" cy="584775"/>
          </a:xfrm>
          <a:prstGeom prst="rect">
            <a:avLst/>
          </a:prstGeom>
          <a:noFill/>
        </p:spPr>
        <p:txBody>
          <a:bodyPr wrap="square" rtlCol="0">
            <a:spAutoFit/>
          </a:bodyPr>
          <a:lstStyle/>
          <a:p>
            <a:r>
              <a:rPr lang="en-IE" sz="3200" b="1">
                <a:solidFill>
                  <a:srgbClr val="9CC32F"/>
                </a:solidFill>
              </a:rPr>
              <a:t>Coordination</a:t>
            </a:r>
          </a:p>
        </p:txBody>
      </p:sp>
    </p:spTree>
    <p:extLst>
      <p:ext uri="{BB962C8B-B14F-4D97-AF65-F5344CB8AC3E}">
        <p14:creationId xmlns:p14="http://schemas.microsoft.com/office/powerpoint/2010/main" val="24052098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5C58E0-9AD6-70D2-33C4-E8D7D08E4D07}"/>
            </a:ext>
          </a:extLst>
        </p:cNvPr>
        <p:cNvGrpSpPr/>
        <p:nvPr/>
      </p:nvGrpSpPr>
      <p:grpSpPr>
        <a:xfrm>
          <a:off x="0" y="0"/>
          <a:ext cx="0" cy="0"/>
          <a:chOff x="0" y="0"/>
          <a:chExt cx="0" cy="0"/>
        </a:xfrm>
      </p:grpSpPr>
      <p:sp>
        <p:nvSpPr>
          <p:cNvPr id="146" name="Lorem ipsum dolor sit amet, consectetur adipiscing elit. Vivamus suscipit finibus mi nec scelerisque. Aliquam finibus dolor eget ipsum dapibus ultricies.…">
            <a:extLst>
              <a:ext uri="{FF2B5EF4-FFF2-40B4-BE49-F238E27FC236}">
                <a16:creationId xmlns:a16="http://schemas.microsoft.com/office/drawing/2014/main" id="{0A54A091-34A3-08B6-F60F-8C239FB2A20D}"/>
              </a:ext>
            </a:extLst>
          </p:cNvPr>
          <p:cNvSpPr txBox="1"/>
          <p:nvPr/>
        </p:nvSpPr>
        <p:spPr>
          <a:xfrm>
            <a:off x="155265" y="2131661"/>
            <a:ext cx="10754035" cy="41910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5400" tIns="25400" rIns="25400" bIns="25400">
            <a:norm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4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 name="Content Placeholder 5">
            <a:extLst>
              <a:ext uri="{FF2B5EF4-FFF2-40B4-BE49-F238E27FC236}">
                <a16:creationId xmlns:a16="http://schemas.microsoft.com/office/drawing/2014/main" id="{4D8695ED-7333-EACF-07B5-47E801D610BB}"/>
              </a:ext>
            </a:extLst>
          </p:cNvPr>
          <p:cNvSpPr>
            <a:spLocks noGrp="1"/>
          </p:cNvSpPr>
          <p:nvPr>
            <p:ph idx="1"/>
          </p:nvPr>
        </p:nvSpPr>
        <p:spPr>
          <a:xfrm>
            <a:off x="331109" y="2131661"/>
            <a:ext cx="5764891" cy="4311206"/>
          </a:xfrm>
        </p:spPr>
        <p:txBody>
          <a:bodyPr/>
          <a:lstStyle/>
          <a:p>
            <a:pPr marL="342900" lvl="0" indent="-342900">
              <a:lnSpc>
                <a:spcPct val="100000"/>
              </a:lnSpc>
              <a:spcBef>
                <a:spcPts val="0"/>
              </a:spcBef>
              <a:buClrTx/>
              <a:defRPr/>
            </a:pPr>
            <a:r>
              <a:rPr lang="en-IE" dirty="0">
                <a:solidFill>
                  <a:prstClr val="black"/>
                </a:solidFill>
              </a:rPr>
              <a:t>National structure, </a:t>
            </a:r>
            <a:r>
              <a:rPr lang="en-HR" dirty="0">
                <a:solidFill>
                  <a:prstClr val="black"/>
                </a:solidFill>
              </a:rPr>
              <a:t>flexible, agile and light </a:t>
            </a:r>
            <a:endParaRPr lang="en-IE" dirty="0">
              <a:solidFill>
                <a:prstClr val="black"/>
              </a:solidFill>
            </a:endParaRPr>
          </a:p>
          <a:p>
            <a:pPr marL="342900" lvl="0" indent="-342900">
              <a:lnSpc>
                <a:spcPct val="100000"/>
              </a:lnSpc>
              <a:spcBef>
                <a:spcPts val="0"/>
              </a:spcBef>
              <a:buClrTx/>
              <a:defRPr/>
            </a:pPr>
            <a:r>
              <a:rPr lang="en-IE" dirty="0">
                <a:solidFill>
                  <a:prstClr val="black"/>
                </a:solidFill>
              </a:rPr>
              <a:t>with </a:t>
            </a:r>
            <a:r>
              <a:rPr lang="en-HR" dirty="0">
                <a:solidFill>
                  <a:prstClr val="black"/>
                </a:solidFill>
              </a:rPr>
              <a:t>representatives of key national, regional and local authorities </a:t>
            </a:r>
            <a:r>
              <a:rPr lang="en-IE" dirty="0">
                <a:solidFill>
                  <a:prstClr val="black"/>
                </a:solidFill>
              </a:rPr>
              <a:t>&amp; </a:t>
            </a:r>
            <a:r>
              <a:rPr lang="en-HR" dirty="0">
                <a:solidFill>
                  <a:prstClr val="black"/>
                </a:solidFill>
              </a:rPr>
              <a:t>other stakeholders </a:t>
            </a:r>
            <a:endParaRPr lang="en-IE" dirty="0">
              <a:solidFill>
                <a:prstClr val="black"/>
              </a:solidFill>
            </a:endParaRPr>
          </a:p>
          <a:p>
            <a:pPr marL="342900" lvl="0" indent="-342900">
              <a:lnSpc>
                <a:spcPct val="100000"/>
              </a:lnSpc>
              <a:spcBef>
                <a:spcPts val="0"/>
              </a:spcBef>
              <a:buClrTx/>
              <a:defRPr/>
            </a:pPr>
            <a:r>
              <a:rPr lang="en-IE" dirty="0">
                <a:solidFill>
                  <a:prstClr val="black"/>
                </a:solidFill>
              </a:rPr>
              <a:t>Foster </a:t>
            </a:r>
            <a:r>
              <a:rPr lang="en-HR" dirty="0">
                <a:solidFill>
                  <a:prstClr val="black"/>
                </a:solidFill>
              </a:rPr>
              <a:t>integra</a:t>
            </a:r>
            <a:r>
              <a:rPr lang="en-IE" dirty="0">
                <a:solidFill>
                  <a:prstClr val="black"/>
                </a:solidFill>
              </a:rPr>
              <a:t>t</a:t>
            </a:r>
            <a:r>
              <a:rPr lang="en-HR" dirty="0">
                <a:solidFill>
                  <a:prstClr val="black"/>
                </a:solidFill>
              </a:rPr>
              <a:t>ion </a:t>
            </a:r>
            <a:r>
              <a:rPr lang="en-IE" dirty="0">
                <a:solidFill>
                  <a:prstClr val="black"/>
                </a:solidFill>
              </a:rPr>
              <a:t>and coherence </a:t>
            </a:r>
            <a:r>
              <a:rPr lang="en-HR" dirty="0">
                <a:solidFill>
                  <a:prstClr val="black"/>
                </a:solidFill>
              </a:rPr>
              <a:t>of climate </a:t>
            </a:r>
            <a:r>
              <a:rPr lang="en-IE" dirty="0">
                <a:solidFill>
                  <a:prstClr val="black"/>
                </a:solidFill>
              </a:rPr>
              <a:t>adaptation</a:t>
            </a:r>
          </a:p>
          <a:p>
            <a:pPr marL="342900" lvl="0" indent="-342900">
              <a:lnSpc>
                <a:spcPct val="100000"/>
              </a:lnSpc>
              <a:spcBef>
                <a:spcPts val="0"/>
              </a:spcBef>
              <a:buClrTx/>
              <a:defRPr/>
            </a:pPr>
            <a:r>
              <a:rPr lang="en-IE" dirty="0">
                <a:solidFill>
                  <a:prstClr val="black"/>
                </a:solidFill>
              </a:rPr>
              <a:t>Organise peer-learning</a:t>
            </a:r>
          </a:p>
          <a:p>
            <a:pPr marL="342900" lvl="0" indent="-342900">
              <a:lnSpc>
                <a:spcPct val="100000"/>
              </a:lnSpc>
              <a:spcBef>
                <a:spcPts val="0"/>
              </a:spcBef>
              <a:buClrTx/>
              <a:defRPr/>
            </a:pPr>
            <a:r>
              <a:rPr lang="en-IE" dirty="0">
                <a:solidFill>
                  <a:prstClr val="black"/>
                </a:solidFill>
              </a:rPr>
              <a:t>Bring Mission solutions to new audiences</a:t>
            </a:r>
            <a:endParaRPr lang="en-HR" dirty="0">
              <a:solidFill>
                <a:prstClr val="black"/>
              </a:solidFill>
            </a:endParaRPr>
          </a:p>
          <a:p>
            <a:pPr marL="342900" lvl="0" indent="-342900">
              <a:lnSpc>
                <a:spcPct val="100000"/>
              </a:lnSpc>
              <a:spcBef>
                <a:spcPts val="0"/>
              </a:spcBef>
              <a:buClrTx/>
              <a:defRPr/>
            </a:pPr>
            <a:endParaRPr lang="en-GB" b="1" dirty="0">
              <a:solidFill>
                <a:srgbClr val="000000"/>
              </a:solidFill>
            </a:endParaRPr>
          </a:p>
          <a:p>
            <a:endParaRPr lang="en-IE" dirty="0"/>
          </a:p>
        </p:txBody>
      </p:sp>
      <p:sp>
        <p:nvSpPr>
          <p:cNvPr id="8" name="Title 4">
            <a:extLst>
              <a:ext uri="{FF2B5EF4-FFF2-40B4-BE49-F238E27FC236}">
                <a16:creationId xmlns:a16="http://schemas.microsoft.com/office/drawing/2014/main" id="{35604665-5E66-8AAD-EF7D-3CADCCAF4E81}"/>
              </a:ext>
            </a:extLst>
          </p:cNvPr>
          <p:cNvSpPr txBox="1">
            <a:spLocks/>
          </p:cNvSpPr>
          <p:nvPr/>
        </p:nvSpPr>
        <p:spPr>
          <a:xfrm>
            <a:off x="331109" y="1085023"/>
            <a:ext cx="5022769" cy="915967"/>
          </a:xfrm>
          <a:prstGeom prst="rect">
            <a:avLst/>
          </a:prstGeom>
          <a:solidFill>
            <a:schemeClr val="bg1"/>
          </a:solidFill>
        </p:spPr>
        <p:txBody>
          <a:bodyPr>
            <a:normAutofit/>
          </a:bodyPr>
          <a:lstStyle>
            <a:lvl1pPr algn="l" defTabSz="914400" rtl="0" eaLnBrk="1" latinLnBrk="0" hangingPunct="1">
              <a:lnSpc>
                <a:spcPct val="90000"/>
              </a:lnSpc>
              <a:spcBef>
                <a:spcPct val="0"/>
              </a:spcBef>
              <a:buNone/>
              <a:defRPr sz="3500" b="1" kern="1200">
                <a:solidFill>
                  <a:schemeClr val="accent1"/>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3600" b="1" i="0" u="none" strike="noStrike" kern="1200" cap="none" spc="0" normalizeH="0" baseline="0" noProof="0" dirty="0">
                <a:ln>
                  <a:noFill/>
                </a:ln>
                <a:solidFill>
                  <a:srgbClr val="4472C4">
                    <a:lumMod val="75000"/>
                  </a:srgbClr>
                </a:solidFill>
                <a:effectLst/>
                <a:uLnTx/>
                <a:uFillTx/>
                <a:latin typeface="Arial" panose="020B0604020202020204" pitchFamily="34" charset="0"/>
                <a:ea typeface="+mj-ea"/>
                <a:cs typeface="Arial" panose="020B0604020202020204" pitchFamily="34" charset="0"/>
              </a:rPr>
              <a:t>Adaptation Hubs</a:t>
            </a:r>
            <a:endParaRPr kumimoji="0" lang="en-IE" sz="3500" b="1" i="0" u="none" strike="noStrike" kern="1200" cap="none" spc="0" normalizeH="0" baseline="0" noProof="0" dirty="0">
              <a:ln>
                <a:noFill/>
              </a:ln>
              <a:solidFill>
                <a:srgbClr val="003399"/>
              </a:solidFill>
              <a:effectLst/>
              <a:uLnTx/>
              <a:uFillTx/>
              <a:latin typeface="Arial" panose="020B0604020202020204" pitchFamily="34" charset="0"/>
              <a:ea typeface="+mj-ea"/>
              <a:cs typeface="Arial" panose="020B0604020202020204" pitchFamily="34" charset="0"/>
            </a:endParaRPr>
          </a:p>
        </p:txBody>
      </p:sp>
      <p:pic>
        <p:nvPicPr>
          <p:cNvPr id="10" name="Picture 9">
            <a:extLst>
              <a:ext uri="{FF2B5EF4-FFF2-40B4-BE49-F238E27FC236}">
                <a16:creationId xmlns:a16="http://schemas.microsoft.com/office/drawing/2014/main" id="{2958ADFB-6005-FC05-D4FF-B2575AF15777}"/>
              </a:ext>
            </a:extLst>
          </p:cNvPr>
          <p:cNvPicPr>
            <a:picLocks noChangeAspect="1"/>
          </p:cNvPicPr>
          <p:nvPr/>
        </p:nvPicPr>
        <p:blipFill>
          <a:blip r:embed="rId3"/>
          <a:stretch>
            <a:fillRect/>
          </a:stretch>
        </p:blipFill>
        <p:spPr>
          <a:xfrm>
            <a:off x="6295724" y="1870319"/>
            <a:ext cx="5313179" cy="4137881"/>
          </a:xfrm>
          <a:prstGeom prst="rect">
            <a:avLst/>
          </a:prstGeom>
        </p:spPr>
      </p:pic>
      <p:sp>
        <p:nvSpPr>
          <p:cNvPr id="11" name="TextBox 10">
            <a:extLst>
              <a:ext uri="{FF2B5EF4-FFF2-40B4-BE49-F238E27FC236}">
                <a16:creationId xmlns:a16="http://schemas.microsoft.com/office/drawing/2014/main" id="{D7A1EACA-3C94-B979-807A-CF3870B02FE2}"/>
              </a:ext>
            </a:extLst>
          </p:cNvPr>
          <p:cNvSpPr txBox="1"/>
          <p:nvPr/>
        </p:nvSpPr>
        <p:spPr>
          <a:xfrm>
            <a:off x="8163339" y="5790505"/>
            <a:ext cx="3246782"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200" b="0" i="0" u="none" strike="noStrike" kern="1200" cap="none" spc="0" normalizeH="0" baseline="0" noProof="0">
                <a:ln>
                  <a:noFill/>
                </a:ln>
                <a:solidFill>
                  <a:srgbClr val="2C2C2C"/>
                </a:solidFill>
                <a:effectLst/>
                <a:uLnTx/>
                <a:uFillTx/>
                <a:latin typeface="Segoe UI"/>
                <a:ea typeface="+mn-ea"/>
                <a:cs typeface="+mn-cs"/>
              </a:rPr>
              <a:t>Designed by </a:t>
            </a:r>
            <a:r>
              <a:rPr kumimoji="0" lang="en-IE" sz="1200" b="0" i="0" u="none" strike="noStrike" kern="1200" cap="none" spc="0" normalizeH="0" baseline="0" noProof="0" err="1">
                <a:ln>
                  <a:noFill/>
                </a:ln>
                <a:solidFill>
                  <a:srgbClr val="2C2C2C"/>
                </a:solidFill>
                <a:effectLst/>
                <a:uLnTx/>
                <a:uFillTx/>
                <a:latin typeface="Segoe UI"/>
                <a:ea typeface="+mn-ea"/>
                <a:cs typeface="+mn-cs"/>
              </a:rPr>
              <a:t>Freepik</a:t>
            </a:r>
            <a:endParaRPr kumimoji="0" lang="en-IE" sz="1200" b="0" i="0" u="none" strike="noStrike" kern="1200" cap="none" spc="0" normalizeH="0" baseline="0" noProof="0">
              <a:ln>
                <a:noFill/>
              </a:ln>
              <a:solidFill>
                <a:srgbClr val="2C2C2C"/>
              </a:solidFill>
              <a:effectLst/>
              <a:uLnTx/>
              <a:uFillTx/>
              <a:latin typeface="Segoe UI"/>
              <a:ea typeface="+mn-ea"/>
              <a:cs typeface="+mn-cs"/>
            </a:endParaRPr>
          </a:p>
        </p:txBody>
      </p:sp>
    </p:spTree>
    <p:extLst>
      <p:ext uri="{BB962C8B-B14F-4D97-AF65-F5344CB8AC3E}">
        <p14:creationId xmlns:p14="http://schemas.microsoft.com/office/powerpoint/2010/main" val="31263855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BEDC4C-7D49-D968-EDFC-35471D629E2A}"/>
            </a:ext>
          </a:extLst>
        </p:cNvPr>
        <p:cNvGrpSpPr/>
        <p:nvPr/>
      </p:nvGrpSpPr>
      <p:grpSpPr>
        <a:xfrm>
          <a:off x="0" y="0"/>
          <a:ext cx="0" cy="0"/>
          <a:chOff x="0" y="0"/>
          <a:chExt cx="0" cy="0"/>
        </a:xfrm>
      </p:grpSpPr>
      <p:sp>
        <p:nvSpPr>
          <p:cNvPr id="146" name="Lorem ipsum dolor sit amet, consectetur adipiscing elit. Vivamus suscipit finibus mi nec scelerisque. Aliquam finibus dolor eget ipsum dapibus ultricies.…">
            <a:extLst>
              <a:ext uri="{FF2B5EF4-FFF2-40B4-BE49-F238E27FC236}">
                <a16:creationId xmlns:a16="http://schemas.microsoft.com/office/drawing/2014/main" id="{F571E521-6760-F6A4-59CC-597D97F37277}"/>
              </a:ext>
            </a:extLst>
          </p:cNvPr>
          <p:cNvSpPr txBox="1"/>
          <p:nvPr/>
        </p:nvSpPr>
        <p:spPr>
          <a:xfrm>
            <a:off x="155265" y="2131661"/>
            <a:ext cx="10754035" cy="419107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orm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4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8" name="Title 4">
            <a:extLst>
              <a:ext uri="{FF2B5EF4-FFF2-40B4-BE49-F238E27FC236}">
                <a16:creationId xmlns:a16="http://schemas.microsoft.com/office/drawing/2014/main" id="{B4B3DE1C-F3C0-1AC3-9A6F-7FD4DF521415}"/>
              </a:ext>
            </a:extLst>
          </p:cNvPr>
          <p:cNvSpPr txBox="1">
            <a:spLocks/>
          </p:cNvSpPr>
          <p:nvPr/>
        </p:nvSpPr>
        <p:spPr>
          <a:xfrm>
            <a:off x="896038" y="993885"/>
            <a:ext cx="5022769" cy="915967"/>
          </a:xfrm>
          <a:prstGeom prst="rect">
            <a:avLst/>
          </a:prstGeom>
          <a:solidFill>
            <a:schemeClr val="bg1"/>
          </a:solidFill>
        </p:spPr>
        <p:txBody>
          <a:bodyPr>
            <a:normAutofit/>
          </a:bodyPr>
          <a:lstStyle>
            <a:lvl1pPr algn="l" defTabSz="914400" rtl="0" eaLnBrk="1" latinLnBrk="0" hangingPunct="1">
              <a:lnSpc>
                <a:spcPct val="90000"/>
              </a:lnSpc>
              <a:spcBef>
                <a:spcPct val="0"/>
              </a:spcBef>
              <a:buNone/>
              <a:defRPr sz="3500" b="1" kern="1200">
                <a:solidFill>
                  <a:schemeClr val="accent1"/>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3600" b="1" i="0" u="none" strike="noStrike" kern="1200" cap="none" spc="0" normalizeH="0" baseline="0" noProof="0" dirty="0">
                <a:ln>
                  <a:noFill/>
                </a:ln>
                <a:solidFill>
                  <a:srgbClr val="4472C4">
                    <a:lumMod val="75000"/>
                  </a:srgbClr>
                </a:solidFill>
                <a:effectLst/>
                <a:uLnTx/>
                <a:uFillTx/>
                <a:latin typeface="Arial" panose="020B0604020202020204" pitchFamily="34" charset="0"/>
                <a:ea typeface="+mj-ea"/>
                <a:cs typeface="Arial" panose="020B0604020202020204" pitchFamily="34" charset="0"/>
              </a:rPr>
              <a:t>Adaptation Hubs</a:t>
            </a:r>
            <a:endParaRPr kumimoji="0" lang="en-IE" sz="3500" b="1" i="0" u="none" strike="noStrike" kern="1200" cap="none" spc="0" normalizeH="0" baseline="0" noProof="0" dirty="0">
              <a:ln>
                <a:noFill/>
              </a:ln>
              <a:solidFill>
                <a:srgbClr val="003399"/>
              </a:solidFill>
              <a:effectLst/>
              <a:uLnTx/>
              <a:uFillTx/>
              <a:latin typeface="Arial" panose="020B0604020202020204" pitchFamily="34" charset="0"/>
              <a:ea typeface="+mj-ea"/>
              <a:cs typeface="Arial" panose="020B0604020202020204" pitchFamily="34" charset="0"/>
            </a:endParaRPr>
          </a:p>
        </p:txBody>
      </p:sp>
      <p:pic>
        <p:nvPicPr>
          <p:cNvPr id="5" name="Content Placeholder 4">
            <a:extLst>
              <a:ext uri="{FF2B5EF4-FFF2-40B4-BE49-F238E27FC236}">
                <a16:creationId xmlns:a16="http://schemas.microsoft.com/office/drawing/2014/main" id="{A1B56F41-E8AB-61F2-1CDF-4344CCB2EA0C}"/>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918807" y="2000990"/>
            <a:ext cx="5663684" cy="1631069"/>
          </a:xfrm>
          <a:prstGeom prst="rect">
            <a:avLst/>
          </a:prstGeom>
        </p:spPr>
      </p:pic>
      <p:sp>
        <p:nvSpPr>
          <p:cNvPr id="9" name="TextBox 8">
            <a:extLst>
              <a:ext uri="{FF2B5EF4-FFF2-40B4-BE49-F238E27FC236}">
                <a16:creationId xmlns:a16="http://schemas.microsoft.com/office/drawing/2014/main" id="{B635940A-2548-2CEF-2DBF-111C83A507CF}"/>
              </a:ext>
            </a:extLst>
          </p:cNvPr>
          <p:cNvSpPr txBox="1"/>
          <p:nvPr/>
        </p:nvSpPr>
        <p:spPr>
          <a:xfrm>
            <a:off x="331109" y="1688043"/>
            <a:ext cx="5242651" cy="5078313"/>
          </a:xfrm>
          <a:prstGeom prst="rect">
            <a:avLst/>
          </a:prstGeom>
          <a:noFill/>
        </p:spPr>
        <p:txBody>
          <a:bodyPr wrap="square">
            <a:spAutoFit/>
          </a:bodyPr>
          <a:lstStyle/>
          <a:p>
            <a:pPr marL="342900" lvl="0" indent="-342900">
              <a:buFont typeface="+mj-lt"/>
              <a:buAutoNum type="arabicPeriod"/>
            </a:pPr>
            <a:r>
              <a:rPr lang="en-RO" b="1" dirty="0"/>
              <a:t>Ministry-led or government-anchored hubs:</a:t>
            </a:r>
            <a:r>
              <a:rPr lang="en-RO" dirty="0"/>
              <a:t> Embedded in national adaptation governance, often supported by technical agencies (DE, FR, FI, LT, HR, CY, RO).</a:t>
            </a:r>
          </a:p>
          <a:p>
            <a:pPr marL="342900" lvl="0" indent="-342900">
              <a:buFont typeface="+mj-lt"/>
              <a:buAutoNum type="arabicPeriod"/>
            </a:pPr>
            <a:r>
              <a:rPr lang="en-RO" b="1" dirty="0"/>
              <a:t>Existing platforms and networks:</a:t>
            </a:r>
            <a:r>
              <a:rPr lang="en-RO" dirty="0"/>
              <a:t> Building on established adaptation programmes, knowledge platforms or coordination structures (DK, SE, ES, NL, AT).</a:t>
            </a:r>
          </a:p>
          <a:p>
            <a:pPr marL="342900" lvl="0" indent="-342900">
              <a:buFont typeface="+mj-lt"/>
              <a:buAutoNum type="arabicPeriod"/>
            </a:pPr>
            <a:r>
              <a:rPr lang="en-RO" b="1" dirty="0"/>
              <a:t>Local government and regional networks:</a:t>
            </a:r>
            <a:r>
              <a:rPr lang="en-RO" dirty="0"/>
              <a:t> Anchored in municipal associations or regional implementation structures, prioritising local adaptation delivery (LV; partly EL).</a:t>
            </a:r>
          </a:p>
          <a:p>
            <a:pPr marL="342900" lvl="0" indent="-342900">
              <a:buFont typeface="+mj-lt"/>
              <a:buAutoNum type="arabicPeriod"/>
            </a:pPr>
            <a:r>
              <a:rPr lang="en-RO" b="1" dirty="0"/>
              <a:t>Multi-stakeholder partnerships:</a:t>
            </a:r>
            <a:r>
              <a:rPr lang="en-RO" dirty="0"/>
              <a:t> Emerging networks facilitated by NGOs, universities, research institutions or independent organisations, with varying degrees of government involvement (IT, MT, EE, HU, CZ, PL).</a:t>
            </a:r>
          </a:p>
        </p:txBody>
      </p:sp>
    </p:spTree>
    <p:extLst>
      <p:ext uri="{BB962C8B-B14F-4D97-AF65-F5344CB8AC3E}">
        <p14:creationId xmlns:p14="http://schemas.microsoft.com/office/powerpoint/2010/main" val="16585963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EF894-1F1B-A3AA-9E5E-C53C338D80BF}"/>
              </a:ext>
            </a:extLst>
          </p:cNvPr>
          <p:cNvSpPr>
            <a:spLocks noGrp="1"/>
          </p:cNvSpPr>
          <p:nvPr>
            <p:ph type="title"/>
          </p:nvPr>
        </p:nvSpPr>
        <p:spPr>
          <a:xfrm>
            <a:off x="573146" y="747250"/>
            <a:ext cx="11045707" cy="766696"/>
          </a:xfrm>
        </p:spPr>
        <p:txBody>
          <a:bodyPr/>
          <a:lstStyle/>
          <a:p>
            <a:r>
              <a:rPr lang="en-US">
                <a:solidFill>
                  <a:schemeClr val="tx2"/>
                </a:solidFill>
                <a:latin typeface="Arial"/>
                <a:cs typeface="Arial"/>
              </a:rPr>
              <a:t>Coordination of Mission actions</a:t>
            </a:r>
            <a:endParaRPr lang="en-US">
              <a:solidFill>
                <a:schemeClr val="tx2"/>
              </a:solidFill>
            </a:endParaRPr>
          </a:p>
        </p:txBody>
      </p:sp>
      <p:graphicFrame>
        <p:nvGraphicFramePr>
          <p:cNvPr id="4" name="Content Placeholder 3">
            <a:extLst>
              <a:ext uri="{FF2B5EF4-FFF2-40B4-BE49-F238E27FC236}">
                <a16:creationId xmlns:a16="http://schemas.microsoft.com/office/drawing/2014/main" id="{5552CA0A-8974-1D75-CEC8-89140E505A61}"/>
              </a:ext>
            </a:extLst>
          </p:cNvPr>
          <p:cNvGraphicFramePr>
            <a:graphicFrameLocks noGrp="1"/>
          </p:cNvGraphicFramePr>
          <p:nvPr>
            <p:ph idx="1"/>
            <p:extLst>
              <p:ext uri="{D42A27DB-BD31-4B8C-83A1-F6EECF244321}">
                <p14:modId xmlns:p14="http://schemas.microsoft.com/office/powerpoint/2010/main" val="1672755853"/>
              </p:ext>
            </p:extLst>
          </p:nvPr>
        </p:nvGraphicFramePr>
        <p:xfrm>
          <a:off x="432619" y="1720645"/>
          <a:ext cx="11344411" cy="4876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59378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55907" y="2430454"/>
            <a:ext cx="11080186" cy="1616083"/>
          </a:xfrm>
        </p:spPr>
        <p:txBody>
          <a:bodyPr anchor="ctr">
            <a:normAutofit fontScale="90000"/>
          </a:bodyPr>
          <a:lstStyle/>
          <a:p>
            <a:r>
              <a:rPr lang="en-GB" dirty="0"/>
              <a:t>General Support &amp; Community of Practice(MIP4Adapt)</a:t>
            </a:r>
            <a:br>
              <a:rPr lang="en-GB" dirty="0"/>
            </a:br>
            <a:br>
              <a:rPr lang="en-GB" dirty="0"/>
            </a:br>
            <a:r>
              <a:rPr lang="en-GB" dirty="0"/>
              <a:t> </a:t>
            </a:r>
            <a:r>
              <a:rPr lang="en-GB" b="0" dirty="0"/>
              <a:t>Selected tools &amp; resources</a:t>
            </a:r>
          </a:p>
        </p:txBody>
      </p:sp>
    </p:spTree>
    <p:extLst>
      <p:ext uri="{BB962C8B-B14F-4D97-AF65-F5344CB8AC3E}">
        <p14:creationId xmlns:p14="http://schemas.microsoft.com/office/powerpoint/2010/main" val="28439769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1F7C28D-6C25-45EB-B4A9-C6F9D114AF52}"/>
              </a:ext>
            </a:extLst>
          </p:cNvPr>
          <p:cNvSpPr>
            <a:spLocks noGrp="1"/>
          </p:cNvSpPr>
          <p:nvPr>
            <p:ph idx="1"/>
          </p:nvPr>
        </p:nvSpPr>
        <p:spPr>
          <a:xfrm>
            <a:off x="422872" y="1667772"/>
            <a:ext cx="11045709" cy="4311206"/>
          </a:xfrm>
        </p:spPr>
        <p:txBody>
          <a:bodyPr/>
          <a:lstStyle/>
          <a:p>
            <a:r>
              <a:rPr lang="fr-BE" dirty="0"/>
              <a:t>The Mission </a:t>
            </a:r>
            <a:r>
              <a:rPr lang="fr-BE" dirty="0">
                <a:hlinkClick r:id="rId2"/>
              </a:rPr>
              <a:t>Portal</a:t>
            </a:r>
            <a:endParaRPr lang="fr-BE" dirty="0"/>
          </a:p>
          <a:p>
            <a:r>
              <a:rPr lang="en-IE" dirty="0">
                <a:hlinkClick r:id="rId3"/>
              </a:rPr>
              <a:t>Tools Database</a:t>
            </a:r>
            <a:endParaRPr lang="en-IE" dirty="0"/>
          </a:p>
          <a:p>
            <a:r>
              <a:rPr lang="en-IE" dirty="0"/>
              <a:t>Public </a:t>
            </a:r>
            <a:r>
              <a:rPr lang="en-IE" dirty="0">
                <a:hlinkClick r:id="rId4"/>
              </a:rPr>
              <a:t>funding database</a:t>
            </a:r>
            <a:r>
              <a:rPr lang="en-IE" dirty="0"/>
              <a:t>  &amp; Guide</a:t>
            </a:r>
          </a:p>
          <a:p>
            <a:endParaRPr lang="en-IE" dirty="0"/>
          </a:p>
        </p:txBody>
      </p:sp>
      <p:pic>
        <p:nvPicPr>
          <p:cNvPr id="4" name="Picture 3" descr="A blue and green background with text&#10;&#10;AI-generated content may be incorrect.">
            <a:extLst>
              <a:ext uri="{FF2B5EF4-FFF2-40B4-BE49-F238E27FC236}">
                <a16:creationId xmlns:a16="http://schemas.microsoft.com/office/drawing/2014/main" id="{CE1FF65A-750C-84B8-6C3B-72D1B4A569EC}"/>
              </a:ext>
            </a:extLst>
          </p:cNvPr>
          <p:cNvPicPr>
            <a:picLocks noChangeAspect="1"/>
          </p:cNvPicPr>
          <p:nvPr/>
        </p:nvPicPr>
        <p:blipFill>
          <a:blip r:embed="rId5">
            <a:extLst>
              <a:ext uri="{28A0092B-C50C-407E-A947-70E740481C1C}">
                <a14:useLocalDpi xmlns:a14="http://schemas.microsoft.com/office/drawing/2010/main" val="0"/>
              </a:ext>
            </a:extLst>
          </a:blip>
          <a:srcRect l="21818"/>
          <a:stretch/>
        </p:blipFill>
        <p:spPr>
          <a:xfrm>
            <a:off x="3042670" y="3346101"/>
            <a:ext cx="3523304" cy="3416649"/>
          </a:xfrm>
          <a:prstGeom prst="rect">
            <a:avLst/>
          </a:prstGeom>
          <a:ln>
            <a:noFill/>
          </a:ln>
          <a:effectLst>
            <a:outerShdw blurRad="292100" dist="139700" dir="2700000" algn="tl" rotWithShape="0">
              <a:srgbClr val="333333">
                <a:alpha val="65000"/>
              </a:srgbClr>
            </a:outerShdw>
          </a:effectLst>
        </p:spPr>
      </p:pic>
      <p:sp>
        <p:nvSpPr>
          <p:cNvPr id="5" name="Title 2">
            <a:extLst>
              <a:ext uri="{FF2B5EF4-FFF2-40B4-BE49-F238E27FC236}">
                <a16:creationId xmlns:a16="http://schemas.microsoft.com/office/drawing/2014/main" id="{A68E2A33-D45B-48D4-7644-6B311392F7F5}"/>
              </a:ext>
            </a:extLst>
          </p:cNvPr>
          <p:cNvSpPr txBox="1">
            <a:spLocks noGrp="1"/>
          </p:cNvSpPr>
          <p:nvPr>
            <p:ph type="title"/>
          </p:nvPr>
        </p:nvSpPr>
        <p:spPr>
          <a:xfrm>
            <a:off x="573087" y="988870"/>
            <a:ext cx="11045825" cy="542925"/>
          </a:xfrm>
          <a:prstGeom prst="rect">
            <a:avLst/>
          </a:prstGeom>
          <a:solidFill>
            <a:schemeClr val="bg1"/>
          </a:solidFill>
        </p:spPr>
        <p:txBody>
          <a:bodyPr>
            <a:normAutofit fontScale="90000"/>
          </a:bodyPr>
          <a:lstStyle>
            <a:lvl1pPr algn="l" defTabSz="914400" rtl="0" eaLnBrk="1" latinLnBrk="0" hangingPunct="1">
              <a:lnSpc>
                <a:spcPct val="90000"/>
              </a:lnSpc>
              <a:spcBef>
                <a:spcPct val="0"/>
              </a:spcBef>
              <a:buNone/>
              <a:defRPr sz="3500" b="1" kern="1200">
                <a:solidFill>
                  <a:schemeClr val="accent1"/>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IE" sz="3500" b="1" i="0" u="none" strike="noStrike" kern="1200" cap="none" spc="0" normalizeH="0" baseline="0" noProof="0" dirty="0">
                <a:ln>
                  <a:noFill/>
                </a:ln>
                <a:solidFill>
                  <a:srgbClr val="003399"/>
                </a:solidFill>
                <a:effectLst/>
                <a:uLnTx/>
                <a:uFillTx/>
                <a:latin typeface="Arial" panose="020B0604020202020204" pitchFamily="34" charset="0"/>
                <a:ea typeface="+mj-ea"/>
                <a:cs typeface="Arial" panose="020B0604020202020204" pitchFamily="34" charset="0"/>
              </a:rPr>
              <a:t>Resources for regions </a:t>
            </a:r>
          </a:p>
        </p:txBody>
      </p:sp>
      <p:pic>
        <p:nvPicPr>
          <p:cNvPr id="7" name="Picture 6">
            <a:extLst>
              <a:ext uri="{FF2B5EF4-FFF2-40B4-BE49-F238E27FC236}">
                <a16:creationId xmlns:a16="http://schemas.microsoft.com/office/drawing/2014/main" id="{35C2C274-78F5-5DAA-F151-34205F2CDB0E}"/>
              </a:ext>
            </a:extLst>
          </p:cNvPr>
          <p:cNvPicPr>
            <a:picLocks noChangeAspect="1"/>
          </p:cNvPicPr>
          <p:nvPr/>
        </p:nvPicPr>
        <p:blipFill>
          <a:blip r:embed="rId6"/>
          <a:stretch>
            <a:fillRect/>
          </a:stretch>
        </p:blipFill>
        <p:spPr>
          <a:xfrm>
            <a:off x="7049022" y="1868993"/>
            <a:ext cx="4902607" cy="4684860"/>
          </a:xfrm>
          <a:prstGeom prst="rect">
            <a:avLst/>
          </a:prstGeom>
        </p:spPr>
      </p:pic>
    </p:spTree>
    <p:extLst>
      <p:ext uri="{BB962C8B-B14F-4D97-AF65-F5344CB8AC3E}">
        <p14:creationId xmlns:p14="http://schemas.microsoft.com/office/powerpoint/2010/main" val="14816741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9E2ACB-65B5-A972-102C-C0F8D4CE4129}"/>
            </a:ext>
          </a:extLst>
        </p:cNvPr>
        <p:cNvGrpSpPr/>
        <p:nvPr/>
      </p:nvGrpSpPr>
      <p:grpSpPr>
        <a:xfrm>
          <a:off x="0" y="0"/>
          <a:ext cx="0" cy="0"/>
          <a:chOff x="0" y="0"/>
          <a:chExt cx="0" cy="0"/>
        </a:xfrm>
      </p:grpSpPr>
      <p:sp>
        <p:nvSpPr>
          <p:cNvPr id="14" name="Title 2">
            <a:extLst>
              <a:ext uri="{FF2B5EF4-FFF2-40B4-BE49-F238E27FC236}">
                <a16:creationId xmlns:a16="http://schemas.microsoft.com/office/drawing/2014/main" id="{22F02D6E-C122-332E-3F49-0ED8CD3F3CBF}"/>
              </a:ext>
            </a:extLst>
          </p:cNvPr>
          <p:cNvSpPr txBox="1">
            <a:spLocks/>
          </p:cNvSpPr>
          <p:nvPr/>
        </p:nvSpPr>
        <p:spPr>
          <a:xfrm>
            <a:off x="345629" y="314318"/>
            <a:ext cx="5407471" cy="690320"/>
          </a:xfrm>
          <a:prstGeom prst="rect">
            <a:avLst/>
          </a:prstGeom>
          <a:solidFill>
            <a:schemeClr val="bg1"/>
          </a:solidFill>
        </p:spPr>
        <p:txBody>
          <a:bodyPr>
            <a:normAutofit/>
          </a:bodyPr>
          <a:lstStyle>
            <a:lvl1pPr algn="l" defTabSz="914400" rtl="0" eaLnBrk="1" latinLnBrk="0" hangingPunct="1">
              <a:lnSpc>
                <a:spcPct val="90000"/>
              </a:lnSpc>
              <a:spcBef>
                <a:spcPct val="0"/>
              </a:spcBef>
              <a:buNone/>
              <a:defRPr sz="3500" b="1" kern="1200">
                <a:solidFill>
                  <a:schemeClr val="accent1"/>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IE" sz="3500" b="1" i="0" u="none" strike="noStrike" kern="1200" cap="none" spc="0" normalizeH="0" baseline="0" noProof="0" dirty="0">
                <a:ln>
                  <a:noFill/>
                </a:ln>
                <a:solidFill>
                  <a:srgbClr val="003399"/>
                </a:solidFill>
                <a:effectLst/>
                <a:uLnTx/>
                <a:uFillTx/>
                <a:latin typeface="Arial" panose="020B0604020202020204" pitchFamily="34" charset="0"/>
                <a:ea typeface="+mj-ea"/>
                <a:cs typeface="Arial" panose="020B0604020202020204" pitchFamily="34" charset="0"/>
              </a:rPr>
              <a:t>Resources for regions </a:t>
            </a:r>
          </a:p>
        </p:txBody>
      </p:sp>
      <p:pic>
        <p:nvPicPr>
          <p:cNvPr id="8" name="Picture 7">
            <a:extLst>
              <a:ext uri="{FF2B5EF4-FFF2-40B4-BE49-F238E27FC236}">
                <a16:creationId xmlns:a16="http://schemas.microsoft.com/office/drawing/2014/main" id="{9D154E9B-6D01-FE1B-57E1-EFD7224E7E16}"/>
              </a:ext>
            </a:extLst>
          </p:cNvPr>
          <p:cNvPicPr>
            <a:picLocks noChangeAspect="1"/>
          </p:cNvPicPr>
          <p:nvPr/>
        </p:nvPicPr>
        <p:blipFill>
          <a:blip r:embed="rId3"/>
          <a:stretch>
            <a:fillRect/>
          </a:stretch>
        </p:blipFill>
        <p:spPr>
          <a:xfrm>
            <a:off x="8462474" y="1948237"/>
            <a:ext cx="3284049" cy="4755474"/>
          </a:xfrm>
          <a:prstGeom prst="rect">
            <a:avLst/>
          </a:prstGeom>
          <a:ln>
            <a:noFill/>
          </a:ln>
          <a:effectLst>
            <a:outerShdw blurRad="292100" dist="139700" dir="2700000" algn="tl" rotWithShape="0">
              <a:srgbClr val="333333">
                <a:alpha val="65000"/>
              </a:srgbClr>
            </a:outerShdw>
          </a:effectLst>
        </p:spPr>
      </p:pic>
      <p:pic>
        <p:nvPicPr>
          <p:cNvPr id="3" name="Picture 2" descr="A diagram of steps to support a child&#10;&#10;AI-generated content may be incorrect.">
            <a:extLst>
              <a:ext uri="{FF2B5EF4-FFF2-40B4-BE49-F238E27FC236}">
                <a16:creationId xmlns:a16="http://schemas.microsoft.com/office/drawing/2014/main" id="{6B5D74EB-E56A-B0ED-6ED9-AFD7881DEC8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03776" y="2102526"/>
            <a:ext cx="5079561" cy="3968407"/>
          </a:xfrm>
          <a:prstGeom prst="rect">
            <a:avLst/>
          </a:prstGeom>
          <a:ln>
            <a:noFill/>
          </a:ln>
          <a:effectLst>
            <a:outerShdw blurRad="292100" dist="139700" dir="2700000" algn="tl" rotWithShape="0">
              <a:srgbClr val="333333">
                <a:alpha val="65000"/>
              </a:srgbClr>
            </a:outerShdw>
          </a:effectLst>
        </p:spPr>
      </p:pic>
      <p:pic>
        <p:nvPicPr>
          <p:cNvPr id="4" name="Picture 3">
            <a:extLst>
              <a:ext uri="{FF2B5EF4-FFF2-40B4-BE49-F238E27FC236}">
                <a16:creationId xmlns:a16="http://schemas.microsoft.com/office/drawing/2014/main" id="{BFA93CE2-5F5A-918F-CCCA-D68EF18C56BE}"/>
              </a:ext>
            </a:extLst>
          </p:cNvPr>
          <p:cNvPicPr>
            <a:picLocks noChangeAspect="1"/>
          </p:cNvPicPr>
          <p:nvPr/>
        </p:nvPicPr>
        <p:blipFill>
          <a:blip r:embed="rId5"/>
          <a:srcRect b="14622"/>
          <a:stretch>
            <a:fillRect/>
          </a:stretch>
        </p:blipFill>
        <p:spPr>
          <a:xfrm>
            <a:off x="0" y="2420930"/>
            <a:ext cx="3999934" cy="3943325"/>
          </a:xfrm>
          <a:prstGeom prst="rect">
            <a:avLst/>
          </a:prstGeom>
          <a:ln>
            <a:solidFill>
              <a:schemeClr val="accent1"/>
            </a:solidFill>
          </a:ln>
        </p:spPr>
      </p:pic>
      <p:sp>
        <p:nvSpPr>
          <p:cNvPr id="6" name="TextBox 5">
            <a:extLst>
              <a:ext uri="{FF2B5EF4-FFF2-40B4-BE49-F238E27FC236}">
                <a16:creationId xmlns:a16="http://schemas.microsoft.com/office/drawing/2014/main" id="{37811D4E-E974-0385-3DB5-90F19926ACD4}"/>
              </a:ext>
            </a:extLst>
          </p:cNvPr>
          <p:cNvSpPr txBox="1"/>
          <p:nvPr/>
        </p:nvSpPr>
        <p:spPr>
          <a:xfrm>
            <a:off x="917658" y="1557179"/>
            <a:ext cx="305557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800" b="0" i="0" u="none" strike="noStrike" kern="1200" cap="none" spc="0" normalizeH="0" baseline="0" noProof="0" dirty="0">
                <a:ln>
                  <a:noFill/>
                </a:ln>
                <a:solidFill>
                  <a:srgbClr val="2C2C2C"/>
                </a:solidFill>
                <a:effectLst/>
                <a:uLnTx/>
                <a:uFillTx/>
                <a:latin typeface="Arial" panose="020B0604020202020204" pitchFamily="34" charset="0"/>
                <a:ea typeface="+mn-ea"/>
                <a:cs typeface="Arial" panose="020B0604020202020204" pitchFamily="34" charset="0"/>
                <a:hlinkClick r:id="rId6"/>
              </a:rPr>
              <a:t>Adaptation Stories </a:t>
            </a:r>
            <a:endParaRPr kumimoji="0" lang="en-IE" sz="1800" b="0" i="0" u="none" strike="noStrike" kern="1200" cap="none" spc="0" normalizeH="0" baseline="0" noProof="0" dirty="0">
              <a:ln>
                <a:noFill/>
              </a:ln>
              <a:solidFill>
                <a:srgbClr val="2C2C2C"/>
              </a:solidFill>
              <a:effectLst/>
              <a:uLnTx/>
              <a:uFillTx/>
              <a:latin typeface="Arial" panose="020B0604020202020204" pitchFamily="34" charset="0"/>
              <a:ea typeface="+mn-ea"/>
              <a:cs typeface="Arial" panose="020B0604020202020204" pitchFamily="34" charset="0"/>
            </a:endParaRPr>
          </a:p>
        </p:txBody>
      </p:sp>
      <p:sp>
        <p:nvSpPr>
          <p:cNvPr id="10" name="TextBox 9">
            <a:extLst>
              <a:ext uri="{FF2B5EF4-FFF2-40B4-BE49-F238E27FC236}">
                <a16:creationId xmlns:a16="http://schemas.microsoft.com/office/drawing/2014/main" id="{446C1796-E9A7-281C-539E-DACE2D70E422}"/>
              </a:ext>
            </a:extLst>
          </p:cNvPr>
          <p:cNvSpPr txBox="1"/>
          <p:nvPr/>
        </p:nvSpPr>
        <p:spPr>
          <a:xfrm>
            <a:off x="8218772" y="1213898"/>
            <a:ext cx="352739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1800" b="0" i="0" u="none" strike="noStrike" kern="1200" cap="none" spc="0" normalizeH="0" baseline="0" noProof="0" dirty="0">
                <a:ln>
                  <a:noFill/>
                </a:ln>
                <a:solidFill>
                  <a:srgbClr val="2C2C2C"/>
                </a:solidFill>
                <a:effectLst/>
                <a:uLnTx/>
                <a:uFillTx/>
                <a:latin typeface="Arial" panose="020B0604020202020204" pitchFamily="34" charset="0"/>
                <a:ea typeface="+mn-ea"/>
                <a:cs typeface="Arial" panose="020B0604020202020204" pitchFamily="34" charset="0"/>
                <a:hlinkClick r:id="" action="ppaction://noaction"/>
              </a:rPr>
              <a:t>Citizen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1800" b="0" i="0" u="none" strike="noStrike" kern="1200" cap="none" spc="0" normalizeH="0" baseline="0" noProof="0" dirty="0">
                <a:ln>
                  <a:noFill/>
                </a:ln>
                <a:solidFill>
                  <a:srgbClr val="2C2C2C"/>
                </a:solidFill>
                <a:effectLst/>
                <a:uLnTx/>
                <a:uFillTx/>
                <a:latin typeface="Arial" panose="020B0604020202020204" pitchFamily="34" charset="0"/>
                <a:ea typeface="+mn-ea"/>
                <a:cs typeface="Arial" panose="020B0604020202020204" pitchFamily="34" charset="0"/>
                <a:hlinkClick r:id="" action="ppaction://noaction"/>
              </a:rPr>
              <a:t>&amp; stakeholder engagement</a:t>
            </a:r>
            <a:endParaRPr kumimoji="0" lang="en-IE" sz="1800" b="0" i="0" u="none" strike="noStrike" kern="1200" cap="none" spc="0" normalizeH="0" baseline="0" noProof="0" dirty="0">
              <a:ln>
                <a:noFill/>
              </a:ln>
              <a:solidFill>
                <a:srgbClr val="2C2C2C"/>
              </a:solidFill>
              <a:effectLst/>
              <a:uLnTx/>
              <a:uFillTx/>
              <a:latin typeface="Arial" panose="020B0604020202020204" pitchFamily="34" charset="0"/>
              <a:ea typeface="+mn-ea"/>
              <a:cs typeface="Arial" panose="020B0604020202020204" pitchFamily="34" charset="0"/>
            </a:endParaRPr>
          </a:p>
        </p:txBody>
      </p:sp>
      <p:sp>
        <p:nvSpPr>
          <p:cNvPr id="11" name="TextBox 10">
            <a:extLst>
              <a:ext uri="{FF2B5EF4-FFF2-40B4-BE49-F238E27FC236}">
                <a16:creationId xmlns:a16="http://schemas.microsoft.com/office/drawing/2014/main" id="{4E5CA7DE-FB55-B7CD-74F8-D0848EE12FFD}"/>
              </a:ext>
            </a:extLst>
          </p:cNvPr>
          <p:cNvSpPr txBox="1"/>
          <p:nvPr/>
        </p:nvSpPr>
        <p:spPr>
          <a:xfrm>
            <a:off x="4445047" y="1586533"/>
            <a:ext cx="377408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800" b="0" i="0" u="none" strike="noStrike" kern="1200" cap="none" spc="0" normalizeH="0" baseline="0" noProof="0" dirty="0">
                <a:ln>
                  <a:noFill/>
                </a:ln>
                <a:solidFill>
                  <a:srgbClr val="2C2C2C"/>
                </a:solidFill>
                <a:effectLst/>
                <a:uLnTx/>
                <a:uFillTx/>
                <a:latin typeface="Arial" panose="020B0604020202020204" pitchFamily="34" charset="0"/>
                <a:ea typeface="+mn-ea"/>
                <a:cs typeface="Arial" panose="020B0604020202020204" pitchFamily="34" charset="0"/>
                <a:hlinkClick r:id="rId7"/>
              </a:rPr>
              <a:t>Regional Adaptation Support Tool </a:t>
            </a:r>
            <a:endParaRPr kumimoji="0" lang="en-IE" sz="1800" b="0" i="0" u="none" strike="noStrike" kern="1200" cap="none" spc="0" normalizeH="0" baseline="0" noProof="0" dirty="0">
              <a:ln>
                <a:noFill/>
              </a:ln>
              <a:solidFill>
                <a:srgbClr val="2C2C2C"/>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9219685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2">
            <a:extLst>
              <a:ext uri="{FF2B5EF4-FFF2-40B4-BE49-F238E27FC236}">
                <a16:creationId xmlns:a16="http://schemas.microsoft.com/office/drawing/2014/main" id="{8476B500-6925-73D2-4833-FDABE7713B0E}"/>
              </a:ext>
            </a:extLst>
          </p:cNvPr>
          <p:cNvSpPr txBox="1">
            <a:spLocks/>
          </p:cNvSpPr>
          <p:nvPr/>
        </p:nvSpPr>
        <p:spPr>
          <a:xfrm>
            <a:off x="402779" y="1266818"/>
            <a:ext cx="11045707" cy="690320"/>
          </a:xfrm>
          <a:prstGeom prst="rect">
            <a:avLst/>
          </a:prstGeom>
        </p:spPr>
        <p:txBody>
          <a:bodyPr>
            <a:normAutofit/>
          </a:bodyPr>
          <a:lstStyle>
            <a:lvl1pPr algn="l" defTabSz="914400" rtl="0" eaLnBrk="1" latinLnBrk="0" hangingPunct="1">
              <a:lnSpc>
                <a:spcPct val="90000"/>
              </a:lnSpc>
              <a:spcBef>
                <a:spcPct val="0"/>
              </a:spcBef>
              <a:buNone/>
              <a:defRPr sz="3500" b="1" kern="1200">
                <a:solidFill>
                  <a:schemeClr val="accent1"/>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IE" sz="3500" b="1" i="0" u="none" strike="noStrike" kern="1200" cap="none" spc="0" normalizeH="0" baseline="0" noProof="0">
                <a:ln>
                  <a:noFill/>
                </a:ln>
                <a:solidFill>
                  <a:srgbClr val="003399"/>
                </a:solidFill>
                <a:effectLst/>
                <a:uLnTx/>
                <a:uFillTx/>
                <a:latin typeface="Arial" panose="020B0604020202020204" pitchFamily="34" charset="0"/>
                <a:ea typeface="+mj-ea"/>
                <a:cs typeface="Arial" panose="020B0604020202020204" pitchFamily="34" charset="0"/>
              </a:rPr>
              <a:t>Events and Training </a:t>
            </a:r>
          </a:p>
        </p:txBody>
      </p:sp>
      <p:sp>
        <p:nvSpPr>
          <p:cNvPr id="15" name="Rectangle 3">
            <a:extLst>
              <a:ext uri="{FF2B5EF4-FFF2-40B4-BE49-F238E27FC236}">
                <a16:creationId xmlns:a16="http://schemas.microsoft.com/office/drawing/2014/main" id="{F7841029-5E52-0C57-024A-57F70D774F78}"/>
              </a:ext>
            </a:extLst>
          </p:cNvPr>
          <p:cNvSpPr txBox="1">
            <a:spLocks noChangeArrowheads="1"/>
          </p:cNvSpPr>
          <p:nvPr/>
        </p:nvSpPr>
        <p:spPr bwMode="auto">
          <a:xfrm>
            <a:off x="439231" y="2639108"/>
            <a:ext cx="4860758" cy="3046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algn="l" defTabSz="914400" rtl="0" eaLnBrk="1" latinLnBrk="0" hangingPunct="1">
              <a:lnSpc>
                <a:spcPct val="90000"/>
              </a:lnSpc>
              <a:spcBef>
                <a:spcPct val="0"/>
              </a:spcBef>
              <a:buNone/>
              <a:defRPr sz="3500" b="1" kern="1200">
                <a:solidFill>
                  <a:schemeClr val="accent1"/>
                </a:solidFill>
                <a:latin typeface="Arial" panose="020B0604020202020204" pitchFamily="34" charset="0"/>
                <a:ea typeface="+mj-ea"/>
                <a:cs typeface="Arial" panose="020B0604020202020204" pitchFamily="34" charset="0"/>
              </a:defRPr>
            </a:lvl1pPr>
          </a:lstStyle>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altLang="en-US" sz="2400" b="0" i="0" u="none" strike="noStrike" kern="1200" cap="none" spc="0" normalizeH="0" baseline="0" noProof="0" dirty="0">
                <a:ln>
                  <a:noFill/>
                </a:ln>
                <a:solidFill>
                  <a:srgbClr val="2C2C2C"/>
                </a:solidFill>
                <a:effectLst/>
                <a:uLnTx/>
                <a:uFillTx/>
                <a:latin typeface="Arial" panose="020B0604020202020204" pitchFamily="34" charset="0"/>
                <a:ea typeface="+mj-ea"/>
                <a:cs typeface="Arial" panose="020B0604020202020204" pitchFamily="34" charset="0"/>
              </a:rPr>
              <a:t>2-3 online events per month (by MIP4Adapt)</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en-US" sz="2400" b="0" i="0" u="none" strike="noStrike" kern="1200" cap="none" spc="0" normalizeH="0" baseline="0" noProof="0" dirty="0">
              <a:ln>
                <a:noFill/>
              </a:ln>
              <a:solidFill>
                <a:srgbClr val="2C2C2C"/>
              </a:solidFill>
              <a:effectLst/>
              <a:uLnTx/>
              <a:uFillTx/>
              <a:latin typeface="Arial" panose="020B0604020202020204" pitchFamily="34" charset="0"/>
              <a:ea typeface="+mj-ea"/>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en-US" sz="2400" b="0" i="0" u="none" strike="noStrike" kern="1200" cap="none" spc="0" normalizeH="0" baseline="0" noProof="0" dirty="0">
              <a:ln>
                <a:noFill/>
              </a:ln>
              <a:solidFill>
                <a:srgbClr val="2C2C2C"/>
              </a:solidFill>
              <a:effectLst/>
              <a:uLnTx/>
              <a:uFillTx/>
              <a:latin typeface="Arial" panose="020B0604020202020204" pitchFamily="34" charset="0"/>
              <a:ea typeface="+mj-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2C2C2C"/>
                </a:solidFill>
                <a:effectLst/>
                <a:uLnTx/>
                <a:uFillTx/>
                <a:latin typeface="Arial" panose="020B0604020202020204" pitchFamily="34" charset="0"/>
                <a:ea typeface="+mj-ea"/>
                <a:cs typeface="Arial" panose="020B0604020202020204" pitchFamily="34" charset="0"/>
              </a:rPr>
              <a:t>Material and information available on </a:t>
            </a:r>
            <a:r>
              <a:rPr kumimoji="0" lang="en-IE" sz="2400" b="1" i="0" u="none" strike="noStrike" kern="1200" cap="none" spc="0" normalizeH="0" baseline="0" noProof="0" dirty="0">
                <a:ln>
                  <a:noFill/>
                </a:ln>
                <a:solidFill>
                  <a:srgbClr val="003399"/>
                </a:solidFill>
                <a:effectLst/>
                <a:uLnTx/>
                <a:uFillTx/>
                <a:latin typeface="Arial" panose="020B0604020202020204" pitchFamily="34" charset="0"/>
                <a:ea typeface="+mj-ea"/>
                <a:cs typeface="Arial" panose="020B0604020202020204" pitchFamily="34" charset="0"/>
                <a:hlinkClick r:id="rId3"/>
              </a:rPr>
              <a:t>EU Mission Adaptation Community</a:t>
            </a:r>
            <a:endParaRPr kumimoji="0" lang="en-IE" sz="2400" b="1" i="0" u="none" strike="noStrike" kern="1200" cap="none" spc="0" normalizeH="0" baseline="0" noProof="0" dirty="0">
              <a:ln>
                <a:noFill/>
              </a:ln>
              <a:solidFill>
                <a:srgbClr val="003399"/>
              </a:solidFill>
              <a:effectLst/>
              <a:uLnTx/>
              <a:uFillTx/>
              <a:latin typeface="Arial" panose="020B0604020202020204" pitchFamily="34" charset="0"/>
              <a:ea typeface="+mj-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2C2C2C"/>
              </a:solidFill>
              <a:effectLst/>
              <a:uLnTx/>
              <a:uFillTx/>
              <a:latin typeface="Arial" panose="020B0604020202020204" pitchFamily="34" charset="0"/>
              <a:ea typeface="+mj-ea"/>
              <a:cs typeface="Arial" panose="020B0604020202020204" pitchFamily="34" charset="0"/>
            </a:endParaRPr>
          </a:p>
        </p:txBody>
      </p:sp>
      <p:pic>
        <p:nvPicPr>
          <p:cNvPr id="3" name="Picture 2">
            <a:extLst>
              <a:ext uri="{FF2B5EF4-FFF2-40B4-BE49-F238E27FC236}">
                <a16:creationId xmlns:a16="http://schemas.microsoft.com/office/drawing/2014/main" id="{19A3D655-C4BC-02D8-FAF2-8EC320CFB51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38959" y="1643485"/>
            <a:ext cx="5996289" cy="4042611"/>
          </a:xfrm>
          <a:prstGeom prst="rect">
            <a:avLst/>
          </a:prstGeom>
        </p:spPr>
      </p:pic>
    </p:spTree>
    <p:extLst>
      <p:ext uri="{BB962C8B-B14F-4D97-AF65-F5344CB8AC3E}">
        <p14:creationId xmlns:p14="http://schemas.microsoft.com/office/powerpoint/2010/main" val="3270634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992222-D86C-5BBD-B100-2054A8382CF4}"/>
              </a:ext>
            </a:extLst>
          </p:cNvPr>
          <p:cNvSpPr>
            <a:spLocks noGrp="1"/>
          </p:cNvSpPr>
          <p:nvPr>
            <p:ph type="title"/>
          </p:nvPr>
        </p:nvSpPr>
        <p:spPr/>
        <p:txBody>
          <a:bodyPr/>
          <a:lstStyle/>
          <a:p>
            <a:r>
              <a:rPr lang="en-RO" dirty="0"/>
              <a:t>Roster of Experts – launched 14 September</a:t>
            </a:r>
          </a:p>
        </p:txBody>
      </p:sp>
      <p:pic>
        <p:nvPicPr>
          <p:cNvPr id="13" name="Content Placeholder 12">
            <a:extLst>
              <a:ext uri="{FF2B5EF4-FFF2-40B4-BE49-F238E27FC236}">
                <a16:creationId xmlns:a16="http://schemas.microsoft.com/office/drawing/2014/main" id="{7DEE96B4-3CE9-71BF-ECB3-24B5A1A2F40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85715" y="2058988"/>
            <a:ext cx="10280844" cy="4311650"/>
          </a:xfrm>
          <a:prstGeom prst="rect">
            <a:avLst/>
          </a:prstGeom>
        </p:spPr>
      </p:pic>
    </p:spTree>
    <p:extLst>
      <p:ext uri="{BB962C8B-B14F-4D97-AF65-F5344CB8AC3E}">
        <p14:creationId xmlns:p14="http://schemas.microsoft.com/office/powerpoint/2010/main" val="37735835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ed Rectangle 14">
            <a:extLst>
              <a:ext uri="{FF2B5EF4-FFF2-40B4-BE49-F238E27FC236}">
                <a16:creationId xmlns:a16="http://schemas.microsoft.com/office/drawing/2014/main" id="{17766616-5D72-D84C-B702-E76997BE8641}"/>
              </a:ext>
            </a:extLst>
          </p:cNvPr>
          <p:cNvSpPr/>
          <p:nvPr/>
        </p:nvSpPr>
        <p:spPr>
          <a:xfrm>
            <a:off x="575399" y="1934337"/>
            <a:ext cx="4182419" cy="2220372"/>
          </a:xfrm>
          <a:prstGeom prst="roundRect">
            <a:avLst>
              <a:gd name="adj" fmla="val 5716"/>
            </a:avLst>
          </a:prstGeom>
          <a:solidFill>
            <a:srgbClr val="034EA2"/>
          </a:solidFill>
          <a:ln w="539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sp>
        <p:nvSpPr>
          <p:cNvPr id="18" name="Rounded Rectangle 17">
            <a:extLst>
              <a:ext uri="{FF2B5EF4-FFF2-40B4-BE49-F238E27FC236}">
                <a16:creationId xmlns:a16="http://schemas.microsoft.com/office/drawing/2014/main" id="{466A31BA-7442-5792-2756-E4DCDDF18D3B}"/>
              </a:ext>
            </a:extLst>
          </p:cNvPr>
          <p:cNvSpPr/>
          <p:nvPr/>
        </p:nvSpPr>
        <p:spPr>
          <a:xfrm>
            <a:off x="4991381" y="1934337"/>
            <a:ext cx="6803720" cy="2220372"/>
          </a:xfrm>
          <a:prstGeom prst="roundRect">
            <a:avLst>
              <a:gd name="adj" fmla="val 5716"/>
            </a:avLst>
          </a:prstGeom>
          <a:solidFill>
            <a:srgbClr val="007137"/>
          </a:solidFill>
          <a:ln w="53975">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rgbClr val="FFFFFF"/>
                </a:solidFill>
                <a:effectLst/>
                <a:uLnTx/>
                <a:uFillTx/>
                <a:latin typeface="Arial"/>
                <a:ea typeface="Segoe UI"/>
                <a:cs typeface="Segoe UI"/>
              </a:rPr>
              <a:t>Mission Newsletter</a:t>
            </a:r>
            <a:r>
              <a:rPr kumimoji="0" lang="en-US" sz="2400" b="0" i="0" u="none" strike="noStrike" kern="1200" cap="none" spc="0" normalizeH="0" baseline="0" noProof="0">
                <a:ln>
                  <a:noFill/>
                </a:ln>
                <a:solidFill>
                  <a:srgbClr val="4D4D4D"/>
                </a:solidFill>
                <a:effectLst/>
                <a:uLnTx/>
                <a:uFillTx/>
                <a:latin typeface="Arial"/>
                <a:ea typeface="Segoe UI"/>
                <a:cs typeface="Segoe UI"/>
              </a:rPr>
              <a:t>​</a:t>
            </a:r>
            <a:endParaRPr kumimoji="0" lang="en-US" sz="1800" b="0" i="0" u="none" strike="noStrike" kern="1200" cap="none" spc="0" normalizeH="0" baseline="0" noProof="0">
              <a:ln>
                <a:noFill/>
              </a:ln>
              <a:solidFill>
                <a:srgbClr val="FFFFFF"/>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4D4D4D"/>
              </a:solidFill>
              <a:effectLst/>
              <a:uLnTx/>
              <a:uFillTx/>
              <a:latin typeface="Arial"/>
              <a:ea typeface="Segoe UI"/>
              <a:cs typeface="Segoe U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FFFFFF"/>
                </a:solidFill>
                <a:effectLst/>
                <a:uLnTx/>
                <a:uFillTx/>
                <a:latin typeface="Arial"/>
                <a:ea typeface="Segoe UI"/>
                <a:cs typeface="Segoe UI"/>
              </a:rPr>
              <a:t>The monthly newsletter allows readers to keep up to date with the latest activities from MIP4Adapt, the Mission Projects and the most recent developments in climate adaption. </a:t>
            </a:r>
            <a:r>
              <a:rPr kumimoji="0" lang="en-GB" sz="1600" b="1" i="0" u="sng" strike="noStrike" kern="1200" cap="none" spc="0" normalizeH="0" baseline="0" noProof="0">
                <a:ln>
                  <a:noFill/>
                </a:ln>
                <a:solidFill>
                  <a:srgbClr val="FFFFFF"/>
                </a:solidFill>
                <a:effectLst/>
                <a:uLnTx/>
                <a:uFillTx/>
                <a:latin typeface="Arial"/>
                <a:ea typeface="Segoe UI"/>
                <a:cs typeface="Segoe UI"/>
                <a:hlinkClick r:id="rId2">
                  <a:extLst>
                    <a:ext uri="{A12FA001-AC4F-418D-AE19-62706E023703}">
                      <ahyp:hlinkClr xmlns:ahyp="http://schemas.microsoft.com/office/drawing/2018/hyperlinkcolor" val="tx"/>
                    </a:ext>
                  </a:extLst>
                </a:hlinkClick>
              </a:rPr>
              <a:t>Submit your content</a:t>
            </a:r>
            <a:r>
              <a:rPr kumimoji="0" lang="en-GB" sz="1600" b="1" i="0" u="none" strike="noStrike" kern="1200" cap="none" spc="0" normalizeH="0" baseline="0" noProof="0">
                <a:ln>
                  <a:noFill/>
                </a:ln>
                <a:solidFill>
                  <a:srgbClr val="FFFFFF"/>
                </a:solidFill>
                <a:effectLst/>
                <a:uLnTx/>
                <a:uFillTx/>
                <a:latin typeface="Arial"/>
                <a:ea typeface="Segoe UI"/>
                <a:cs typeface="Segoe UI"/>
              </a:rPr>
              <a:t> </a:t>
            </a:r>
            <a:r>
              <a:rPr kumimoji="0" lang="en-GB" sz="1600" b="0" i="0" u="none" strike="noStrike" kern="1200" cap="none" spc="0" normalizeH="0" baseline="0" noProof="0">
                <a:ln>
                  <a:noFill/>
                </a:ln>
                <a:solidFill>
                  <a:srgbClr val="FFFFFF"/>
                </a:solidFill>
                <a:effectLst/>
                <a:uLnTx/>
                <a:uFillTx/>
                <a:latin typeface="Arial"/>
                <a:ea typeface="Segoe UI"/>
                <a:cs typeface="Segoe UI"/>
              </a:rPr>
              <a:t>for consideration in the next issue!</a:t>
            </a:r>
            <a:endParaRPr kumimoji="0" lang="en-GB" sz="1800" b="0" i="0" u="none" strike="noStrike" kern="1200" cap="none" spc="0" normalizeH="0" baseline="0" noProof="0">
              <a:ln>
                <a:noFill/>
              </a:ln>
              <a:solidFill>
                <a:srgbClr val="FFFFFF"/>
              </a:solidFill>
              <a:effectLst/>
              <a:uLnTx/>
              <a:uFillTx/>
              <a:latin typeface="Arial"/>
              <a:ea typeface="+mn-ea"/>
              <a:cs typeface="Arial"/>
            </a:endParaRPr>
          </a:p>
        </p:txBody>
      </p:sp>
      <p:sp>
        <p:nvSpPr>
          <p:cNvPr id="16" name="Rounded Rectangle 15">
            <a:extLst>
              <a:ext uri="{FF2B5EF4-FFF2-40B4-BE49-F238E27FC236}">
                <a16:creationId xmlns:a16="http://schemas.microsoft.com/office/drawing/2014/main" id="{98349728-FEB1-F69F-76C3-053BDBFBEADD}"/>
              </a:ext>
            </a:extLst>
          </p:cNvPr>
          <p:cNvSpPr/>
          <p:nvPr/>
        </p:nvSpPr>
        <p:spPr>
          <a:xfrm>
            <a:off x="575399" y="4376881"/>
            <a:ext cx="4182419" cy="1885991"/>
          </a:xfrm>
          <a:prstGeom prst="roundRect">
            <a:avLst>
              <a:gd name="adj" fmla="val 5716"/>
            </a:avLst>
          </a:prstGeom>
          <a:solidFill>
            <a:srgbClr val="007137"/>
          </a:solidFill>
          <a:ln w="539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sp>
        <p:nvSpPr>
          <p:cNvPr id="17" name="Rounded Rectangle 16">
            <a:extLst>
              <a:ext uri="{FF2B5EF4-FFF2-40B4-BE49-F238E27FC236}">
                <a16:creationId xmlns:a16="http://schemas.microsoft.com/office/drawing/2014/main" id="{F9E5D09F-359A-4675-3995-7CF59E6606FF}"/>
              </a:ext>
            </a:extLst>
          </p:cNvPr>
          <p:cNvSpPr/>
          <p:nvPr/>
        </p:nvSpPr>
        <p:spPr>
          <a:xfrm>
            <a:off x="4991382" y="4376881"/>
            <a:ext cx="6803720" cy="1885991"/>
          </a:xfrm>
          <a:prstGeom prst="roundRect">
            <a:avLst>
              <a:gd name="adj" fmla="val 5716"/>
            </a:avLst>
          </a:prstGeom>
          <a:solidFill>
            <a:srgbClr val="034EA2"/>
          </a:solidFill>
          <a:ln w="539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sp>
        <p:nvSpPr>
          <p:cNvPr id="2" name="Title 1">
            <a:extLst>
              <a:ext uri="{FF2B5EF4-FFF2-40B4-BE49-F238E27FC236}">
                <a16:creationId xmlns:a16="http://schemas.microsoft.com/office/drawing/2014/main" id="{3C7A41AB-03D8-9343-A0C9-852CC1EFACE3}"/>
              </a:ext>
            </a:extLst>
          </p:cNvPr>
          <p:cNvSpPr>
            <a:spLocks noGrp="1"/>
          </p:cNvSpPr>
          <p:nvPr>
            <p:ph type="title"/>
          </p:nvPr>
        </p:nvSpPr>
        <p:spPr>
          <a:xfrm>
            <a:off x="575400" y="1266817"/>
            <a:ext cx="11041200" cy="578985"/>
          </a:xfrm>
        </p:spPr>
        <p:txBody>
          <a:bodyPr lIns="0" tIns="0" rIns="0" bIns="0" anchor="t">
            <a:noAutofit/>
          </a:bodyPr>
          <a:lstStyle/>
          <a:p>
            <a:r>
              <a:rPr lang="en-GB">
                <a:solidFill>
                  <a:srgbClr val="034EA2"/>
                </a:solidFill>
                <a:latin typeface="Arial"/>
                <a:cs typeface="Arial"/>
              </a:rPr>
              <a:t>Get involved with the Mission </a:t>
            </a:r>
            <a:endParaRPr lang="fr-FR"/>
          </a:p>
        </p:txBody>
      </p:sp>
      <p:sp>
        <p:nvSpPr>
          <p:cNvPr id="3" name="Content Placeholder 2">
            <a:extLst>
              <a:ext uri="{FF2B5EF4-FFF2-40B4-BE49-F238E27FC236}">
                <a16:creationId xmlns:a16="http://schemas.microsoft.com/office/drawing/2014/main" id="{C0570F76-4DAE-2FE1-6436-617EC5DC1389}"/>
              </a:ext>
            </a:extLst>
          </p:cNvPr>
          <p:cNvSpPr>
            <a:spLocks noGrp="1"/>
          </p:cNvSpPr>
          <p:nvPr>
            <p:ph idx="1"/>
          </p:nvPr>
        </p:nvSpPr>
        <p:spPr>
          <a:xfrm>
            <a:off x="748059" y="2142249"/>
            <a:ext cx="4295948" cy="428846"/>
          </a:xfrm>
        </p:spPr>
        <p:txBody>
          <a:bodyPr/>
          <a:lstStyle/>
          <a:p>
            <a:pPr marL="0" indent="0">
              <a:buNone/>
            </a:pPr>
            <a:r>
              <a:rPr lang="en-GB" sz="2400" b="1">
                <a:solidFill>
                  <a:schemeClr val="bg1"/>
                </a:solidFill>
              </a:rPr>
              <a:t>Social Media</a:t>
            </a:r>
          </a:p>
        </p:txBody>
      </p:sp>
      <p:pic>
        <p:nvPicPr>
          <p:cNvPr id="7" name="Picture 6" descr="A blue and black logo&#10;&#10;Description automatically generated">
            <a:extLst>
              <a:ext uri="{FF2B5EF4-FFF2-40B4-BE49-F238E27FC236}">
                <a16:creationId xmlns:a16="http://schemas.microsoft.com/office/drawing/2014/main" id="{0EE9B647-6A3C-F289-9AAE-CB8DC0FD145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4421" y="3407852"/>
            <a:ext cx="474763" cy="473531"/>
          </a:xfrm>
          <a:prstGeom prst="rect">
            <a:avLst/>
          </a:prstGeom>
        </p:spPr>
      </p:pic>
      <p:sp>
        <p:nvSpPr>
          <p:cNvPr id="6" name="Content Placeholder 2">
            <a:extLst>
              <a:ext uri="{FF2B5EF4-FFF2-40B4-BE49-F238E27FC236}">
                <a16:creationId xmlns:a16="http://schemas.microsoft.com/office/drawing/2014/main" id="{4F54AD75-228B-EB21-8568-851F8C1765DF}"/>
              </a:ext>
            </a:extLst>
          </p:cNvPr>
          <p:cNvSpPr txBox="1">
            <a:spLocks/>
          </p:cNvSpPr>
          <p:nvPr/>
        </p:nvSpPr>
        <p:spPr>
          <a:xfrm>
            <a:off x="2264901" y="2775300"/>
            <a:ext cx="2529859" cy="245588"/>
          </a:xfrm>
          <a:prstGeom prst="rect">
            <a:avLst/>
          </a:prstGeom>
        </p:spPr>
        <p:txBody>
          <a:bodyPr/>
          <a:lstStyle>
            <a:lvl1pPr marL="228600" indent="-228600" algn="l" defTabSz="914400" rtl="0" eaLnBrk="1" latinLnBrk="0" hangingPunct="1">
              <a:lnSpc>
                <a:spcPct val="90000"/>
              </a:lnSpc>
              <a:spcBef>
                <a:spcPts val="1000"/>
              </a:spcBef>
              <a:buClr>
                <a:schemeClr val="tx2"/>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536575" indent="-274638" algn="l" defTabSz="914400" rtl="0" eaLnBrk="1" latinLnBrk="0" hangingPunct="1">
              <a:lnSpc>
                <a:spcPct val="90000"/>
              </a:lnSpc>
              <a:spcBef>
                <a:spcPts val="500"/>
              </a:spcBef>
              <a:buFont typeface="Segoe UI" panose="020B0502040204020203"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536575" indent="-274638"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3pPr>
            <a:lvl4pPr marL="536575" indent="-274638"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Segoe UI" panose="020B0502040204020203" pitchFamily="34" charset="0"/>
              </a:defRPr>
            </a:lvl4pPr>
            <a:lvl5pPr marL="536575" indent="-274638"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46038" algn="l" defTabSz="914400" rtl="0" eaLnBrk="1" fontAlgn="auto" latinLnBrk="0" hangingPunct="1">
              <a:lnSpc>
                <a:spcPct val="90000"/>
              </a:lnSpc>
              <a:spcBef>
                <a:spcPts val="1000"/>
              </a:spcBef>
              <a:spcAft>
                <a:spcPts val="0"/>
              </a:spcAft>
              <a:buClr>
                <a:srgbClr val="034EA2"/>
              </a:buClr>
              <a:buSzTx/>
              <a:buFont typeface="Arial" panose="020B0604020202020204" pitchFamily="34" charset="0"/>
              <a:buNone/>
              <a:tabLst/>
              <a:defRPr/>
            </a:pPr>
            <a:r>
              <a:rPr kumimoji="0" lang="en-GB"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hlinkClick r:id="rId4">
                  <a:extLst>
                    <a:ext uri="{A12FA001-AC4F-418D-AE19-62706E023703}">
                      <ahyp:hlinkClr xmlns:ahyp="http://schemas.microsoft.com/office/drawing/2018/hyperlinkcolor" val="tx"/>
                    </a:ext>
                  </a:extLst>
                </a:hlinkClick>
              </a:rPr>
              <a:t>@mip4adapt.bsky.socia</a:t>
            </a:r>
            <a:r>
              <a:rPr kumimoji="0" lang="en-GB"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l</a:t>
            </a:r>
          </a:p>
        </p:txBody>
      </p:sp>
      <p:sp>
        <p:nvSpPr>
          <p:cNvPr id="10" name="TextBox 9">
            <a:extLst>
              <a:ext uri="{FF2B5EF4-FFF2-40B4-BE49-F238E27FC236}">
                <a16:creationId xmlns:a16="http://schemas.microsoft.com/office/drawing/2014/main" id="{E2FB13E7-6897-27FB-1F25-B9BCA116DBC3}"/>
              </a:ext>
            </a:extLst>
          </p:cNvPr>
          <p:cNvSpPr txBox="1"/>
          <p:nvPr/>
        </p:nvSpPr>
        <p:spPr>
          <a:xfrm>
            <a:off x="1462547" y="3243059"/>
            <a:ext cx="3090447"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@Mission Implementation Platform for Adaptation to Climate Change (MIP4Adapt)</a:t>
            </a:r>
          </a:p>
        </p:txBody>
      </p:sp>
      <p:sp>
        <p:nvSpPr>
          <p:cNvPr id="8" name="Content Placeholder 2">
            <a:extLst>
              <a:ext uri="{FF2B5EF4-FFF2-40B4-BE49-F238E27FC236}">
                <a16:creationId xmlns:a16="http://schemas.microsoft.com/office/drawing/2014/main" id="{506311C7-0B1C-5F1C-BBC5-DFB34E384582}"/>
              </a:ext>
            </a:extLst>
          </p:cNvPr>
          <p:cNvSpPr txBox="1">
            <a:spLocks/>
          </p:cNvSpPr>
          <p:nvPr/>
        </p:nvSpPr>
        <p:spPr>
          <a:xfrm>
            <a:off x="819946" y="4694201"/>
            <a:ext cx="3656301" cy="1247674"/>
          </a:xfrm>
          <a:prstGeom prst="rect">
            <a:avLst/>
          </a:prstGeom>
        </p:spPr>
        <p:txBody>
          <a:bodyPr lIns="0" tIns="0" rIns="0" bIns="0" anchor="t"/>
          <a:lstStyle>
            <a:lvl1pPr marL="228600" indent="-228600" algn="l" defTabSz="914400" rtl="0" eaLnBrk="1" latinLnBrk="0" hangingPunct="1">
              <a:lnSpc>
                <a:spcPct val="90000"/>
              </a:lnSpc>
              <a:spcBef>
                <a:spcPts val="1000"/>
              </a:spcBef>
              <a:buClr>
                <a:schemeClr val="tx2"/>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536575" indent="-274638" algn="l" defTabSz="914400" rtl="0" eaLnBrk="1" latinLnBrk="0" hangingPunct="1">
              <a:lnSpc>
                <a:spcPct val="90000"/>
              </a:lnSpc>
              <a:spcBef>
                <a:spcPts val="500"/>
              </a:spcBef>
              <a:buFont typeface="Segoe UI" panose="020B0502040204020203"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536575" indent="-274638"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3pPr>
            <a:lvl4pPr marL="536575" indent="-274638"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Segoe UI" panose="020B0502040204020203" pitchFamily="34" charset="0"/>
              </a:defRPr>
            </a:lvl4pPr>
            <a:lvl5pPr marL="536575" indent="-274638"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rgbClr val="034EA2"/>
              </a:buClr>
              <a:buNone/>
              <a:defRPr/>
            </a:pPr>
            <a:r>
              <a:rPr lang="en-GB" sz="2400" b="1">
                <a:solidFill>
                  <a:srgbClr val="FFFFFF"/>
                </a:solidFill>
                <a:latin typeface="Arial"/>
                <a:cs typeface="Arial"/>
              </a:rPr>
              <a:t>*</a:t>
            </a:r>
            <a:r>
              <a:rPr lang="en-GB" sz="2400" b="1">
                <a:solidFill>
                  <a:srgbClr val="FFD34E"/>
                </a:solidFill>
                <a:latin typeface="Arial"/>
                <a:cs typeface="Arial"/>
              </a:rPr>
              <a:t>New</a:t>
            </a:r>
            <a:r>
              <a:rPr lang="en-GB" sz="2400" b="1">
                <a:solidFill>
                  <a:srgbClr val="FFFFFF"/>
                </a:solidFill>
                <a:latin typeface="Arial"/>
                <a:cs typeface="Arial"/>
              </a:rPr>
              <a:t>* Mission</a:t>
            </a:r>
            <a:r>
              <a:rPr kumimoji="0" lang="en-GB" sz="2400" b="1" i="0" u="none" strike="noStrike" kern="1200" cap="none" spc="0" normalizeH="0" baseline="0" noProof="0">
                <a:ln>
                  <a:noFill/>
                </a:ln>
                <a:solidFill>
                  <a:srgbClr val="FFFFFF"/>
                </a:solidFill>
                <a:effectLst/>
                <a:uLnTx/>
                <a:uFillTx/>
                <a:latin typeface="Arial"/>
                <a:ea typeface="+mn-ea"/>
                <a:cs typeface="Arial"/>
              </a:rPr>
              <a:t> Portal</a:t>
            </a:r>
          </a:p>
          <a:p>
            <a:pPr marL="0" indent="0">
              <a:buNone/>
              <a:defRPr/>
            </a:pPr>
            <a:r>
              <a:rPr lang="en-GB" sz="2000">
                <a:solidFill>
                  <a:schemeClr val="bg1"/>
                </a:solidFill>
                <a:latin typeface="Arial"/>
                <a:cs typeface="Arial"/>
                <a:hlinkClick r:id="rId5">
                  <a:extLst>
                    <a:ext uri="{A12FA001-AC4F-418D-AE19-62706E023703}">
                      <ahyp:hlinkClr xmlns:ahyp="http://schemas.microsoft.com/office/drawing/2018/hyperlinkcolor" val="tx"/>
                    </a:ext>
                  </a:extLst>
                </a:hlinkClick>
              </a:rPr>
              <a:t>https://mission-adaptation-portal.ec.europa.eu/</a:t>
            </a:r>
            <a:r>
              <a:rPr lang="en-GB" sz="2000">
                <a:solidFill>
                  <a:schemeClr val="bg1"/>
                </a:solidFill>
                <a:latin typeface="Arial"/>
                <a:cs typeface="Arial"/>
              </a:rPr>
              <a:t> </a:t>
            </a:r>
            <a:endParaRPr lang="en-GB">
              <a:solidFill>
                <a:schemeClr val="bg1"/>
              </a:solidFill>
            </a:endParaRPr>
          </a:p>
        </p:txBody>
      </p:sp>
      <p:pic>
        <p:nvPicPr>
          <p:cNvPr id="9" name="Picture 8">
            <a:extLst>
              <a:ext uri="{FF2B5EF4-FFF2-40B4-BE49-F238E27FC236}">
                <a16:creationId xmlns:a16="http://schemas.microsoft.com/office/drawing/2014/main" id="{7AD609CA-2DE9-3609-683F-95A527FDD083}"/>
              </a:ext>
            </a:extLst>
          </p:cNvPr>
          <p:cNvPicPr>
            <a:picLocks noChangeAspect="1"/>
          </p:cNvPicPr>
          <p:nvPr/>
        </p:nvPicPr>
        <p:blipFill>
          <a:blip r:embed="rId6"/>
          <a:stretch>
            <a:fillRect/>
          </a:stretch>
        </p:blipFill>
        <p:spPr>
          <a:xfrm>
            <a:off x="612341" y="2659196"/>
            <a:ext cx="1466850" cy="447675"/>
          </a:xfrm>
          <a:prstGeom prst="rect">
            <a:avLst/>
          </a:prstGeom>
        </p:spPr>
      </p:pic>
      <p:sp>
        <p:nvSpPr>
          <p:cNvPr id="11" name="Content Placeholder 2">
            <a:extLst>
              <a:ext uri="{FF2B5EF4-FFF2-40B4-BE49-F238E27FC236}">
                <a16:creationId xmlns:a16="http://schemas.microsoft.com/office/drawing/2014/main" id="{479B0147-4F55-CAB7-D380-F9873B027BD2}"/>
              </a:ext>
            </a:extLst>
          </p:cNvPr>
          <p:cNvSpPr txBox="1">
            <a:spLocks/>
          </p:cNvSpPr>
          <p:nvPr/>
        </p:nvSpPr>
        <p:spPr>
          <a:xfrm>
            <a:off x="5460432" y="4681384"/>
            <a:ext cx="6156168" cy="1819598"/>
          </a:xfrm>
          <a:prstGeom prst="rect">
            <a:avLst/>
          </a:prstGeom>
        </p:spPr>
        <p:txBody>
          <a:bodyPr lIns="0" tIns="0" rIns="0" bIns="0" anchor="t"/>
          <a:lstStyle>
            <a:lvl1pPr marL="228600" indent="-228600" algn="l" defTabSz="914400" rtl="0" eaLnBrk="1" latinLnBrk="0" hangingPunct="1">
              <a:lnSpc>
                <a:spcPct val="90000"/>
              </a:lnSpc>
              <a:spcBef>
                <a:spcPts val="1000"/>
              </a:spcBef>
              <a:buClr>
                <a:schemeClr val="tx2"/>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536575" indent="-274638" algn="l" defTabSz="914400" rtl="0" eaLnBrk="1" latinLnBrk="0" hangingPunct="1">
              <a:lnSpc>
                <a:spcPct val="90000"/>
              </a:lnSpc>
              <a:spcBef>
                <a:spcPts val="500"/>
              </a:spcBef>
              <a:buFont typeface="Segoe UI" panose="020B0502040204020203"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536575" indent="-274638"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3pPr>
            <a:lvl4pPr marL="536575" indent="-274638"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Segoe UI" panose="020B0502040204020203" pitchFamily="34" charset="0"/>
              </a:defRPr>
            </a:lvl4pPr>
            <a:lvl5pPr marL="536575" indent="-274638"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034EA2"/>
              </a:buClr>
              <a:buSzTx/>
              <a:buFont typeface="Arial" panose="020B0604020202020204" pitchFamily="34" charset="0"/>
              <a:buNone/>
              <a:tabLst/>
              <a:defRPr/>
            </a:pPr>
            <a:r>
              <a:rPr kumimoji="0" lang="en-GB" sz="2400" b="1" i="0" u="none" strike="noStrike" kern="1200" cap="none" spc="0" normalizeH="0" baseline="0" noProof="0">
                <a:ln>
                  <a:noFill/>
                </a:ln>
                <a:solidFill>
                  <a:srgbClr val="FFFFFF"/>
                </a:solidFill>
                <a:effectLst/>
                <a:uLnTx/>
                <a:uFillTx/>
                <a:latin typeface="Arial"/>
                <a:ea typeface="+mn-ea"/>
                <a:cs typeface="Arial"/>
              </a:rPr>
              <a:t>Community of Practice</a:t>
            </a:r>
          </a:p>
          <a:p>
            <a:pPr marL="0" marR="0" lvl="0" indent="0" algn="l" defTabSz="914400" rtl="0" eaLnBrk="1" fontAlgn="auto" latinLnBrk="0" hangingPunct="1">
              <a:lnSpc>
                <a:spcPct val="90000"/>
              </a:lnSpc>
              <a:spcBef>
                <a:spcPts val="1000"/>
              </a:spcBef>
              <a:spcAft>
                <a:spcPts val="0"/>
              </a:spcAft>
              <a:buClr>
                <a:srgbClr val="034EA2"/>
              </a:buClr>
              <a:buSzTx/>
              <a:buFont typeface="Arial" panose="020B0604020202020204" pitchFamily="34" charset="0"/>
              <a:buNone/>
              <a:tabLst/>
              <a:defRPr/>
            </a:pPr>
            <a:r>
              <a:rPr kumimoji="0" lang="en-GB" sz="2000" b="0" i="0" u="none" strike="noStrike" kern="1200" cap="none" spc="0" normalizeH="0" baseline="0" noProof="0">
                <a:ln>
                  <a:noFill/>
                </a:ln>
                <a:solidFill>
                  <a:srgbClr val="FFFFFF"/>
                </a:solidFill>
                <a:effectLst/>
                <a:uLnTx/>
                <a:uFillTx/>
                <a:latin typeface="Arial"/>
                <a:ea typeface="+mn-ea"/>
                <a:cs typeface="Arial"/>
              </a:rPr>
              <a:t>Events &amp; training | chat room | space for collaboration</a:t>
            </a:r>
          </a:p>
          <a:p>
            <a:pPr marL="0" marR="0" lvl="0" indent="0" algn="l" defTabSz="914400" rtl="0" eaLnBrk="1" fontAlgn="auto" latinLnBrk="0" hangingPunct="1">
              <a:lnSpc>
                <a:spcPct val="90000"/>
              </a:lnSpc>
              <a:spcBef>
                <a:spcPts val="1000"/>
              </a:spcBef>
              <a:spcAft>
                <a:spcPts val="0"/>
              </a:spcAft>
              <a:buClr>
                <a:srgbClr val="034EA2"/>
              </a:buClr>
              <a:buSzTx/>
              <a:buFont typeface="Arial" panose="020B0604020202020204" pitchFamily="34" charset="0"/>
              <a:buNone/>
              <a:tabLst/>
              <a:defRPr/>
            </a:pPr>
            <a:r>
              <a:rPr kumimoji="0" lang="en-GB" sz="20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hlinkClick r:id="rId7">
                  <a:extLst>
                    <a:ext uri="{A12FA001-AC4F-418D-AE19-62706E023703}">
                      <ahyp:hlinkClr xmlns:ahyp="http://schemas.microsoft.com/office/drawing/2018/hyperlinkcolor" val="tx"/>
                    </a:ext>
                  </a:extLst>
                </a:hlinkClick>
              </a:rPr>
              <a:t>EU Mission Adaptation Community | </a:t>
            </a:r>
            <a:r>
              <a:rPr kumimoji="0" lang="en-GB" sz="2000" b="0" i="0" u="none" strike="noStrike" kern="1200" cap="none" spc="0" normalizeH="0" baseline="0" noProof="0" err="1">
                <a:ln>
                  <a:noFill/>
                </a:ln>
                <a:solidFill>
                  <a:srgbClr val="FFFFFF"/>
                </a:solidFill>
                <a:effectLst/>
                <a:uLnTx/>
                <a:uFillTx/>
                <a:latin typeface="Arial" panose="020B0604020202020204" pitchFamily="34" charset="0"/>
                <a:ea typeface="+mn-ea"/>
                <a:cs typeface="Arial" panose="020B0604020202020204" pitchFamily="34" charset="0"/>
                <a:hlinkClick r:id="rId7">
                  <a:extLst>
                    <a:ext uri="{A12FA001-AC4F-418D-AE19-62706E023703}">
                      <ahyp:hlinkClr xmlns:ahyp="http://schemas.microsoft.com/office/drawing/2018/hyperlinkcolor" val="tx"/>
                    </a:ext>
                  </a:extLst>
                </a:hlinkClick>
              </a:rPr>
              <a:t>Futurium</a:t>
            </a:r>
            <a:r>
              <a:rPr kumimoji="0" lang="en-GB" sz="20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hlinkClick r:id="rId7">
                  <a:extLst>
                    <a:ext uri="{A12FA001-AC4F-418D-AE19-62706E023703}">
                      <ahyp:hlinkClr xmlns:ahyp="http://schemas.microsoft.com/office/drawing/2018/hyperlinkcolor" val="tx"/>
                    </a:ext>
                  </a:extLst>
                </a:hlinkClick>
              </a:rPr>
              <a:t> (europa.eu)</a:t>
            </a:r>
            <a:endParaRPr kumimoji="0" lang="en-US" sz="1600" b="0" i="0" u="none" strike="noStrike" kern="1200" cap="none" spc="0" normalizeH="0" baseline="0" noProof="0">
              <a:ln>
                <a:noFill/>
              </a:ln>
              <a:solidFill>
                <a:srgbClr val="FFFFFF"/>
              </a:solidFill>
              <a:effectLst/>
              <a:uLnTx/>
              <a:uFillTx/>
              <a:latin typeface="Arial" panose="020B0604020202020204" pitchFamily="34" charset="0"/>
              <a:ea typeface="+mn-ea"/>
              <a:cs typeface="Arial"/>
            </a:endParaRPr>
          </a:p>
        </p:txBody>
      </p:sp>
    </p:spTree>
    <p:extLst>
      <p:ext uri="{BB962C8B-B14F-4D97-AF65-F5344CB8AC3E}">
        <p14:creationId xmlns:p14="http://schemas.microsoft.com/office/powerpoint/2010/main" val="8252989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1737C4-61F3-FAFA-C034-0536CE34FAC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0DF5419-5662-E510-5C39-26C731E3C5F1}"/>
              </a:ext>
            </a:extLst>
          </p:cNvPr>
          <p:cNvSpPr>
            <a:spLocks noGrp="1"/>
          </p:cNvSpPr>
          <p:nvPr>
            <p:ph type="title"/>
          </p:nvPr>
        </p:nvSpPr>
        <p:spPr>
          <a:xfrm>
            <a:off x="402779" y="932521"/>
            <a:ext cx="11045709" cy="1325563"/>
          </a:xfrm>
        </p:spPr>
        <p:txBody>
          <a:bodyPr/>
          <a:lstStyle/>
          <a:p>
            <a:r>
              <a:rPr lang="en-IE" dirty="0"/>
              <a:t>More information about the Adaptation Mission  </a:t>
            </a:r>
            <a:br>
              <a:rPr lang="en-IE" dirty="0"/>
            </a:br>
            <a:endParaRPr lang="en-IE" dirty="0">
              <a:highlight>
                <a:srgbClr val="FFFF00"/>
              </a:highlight>
            </a:endParaRPr>
          </a:p>
        </p:txBody>
      </p:sp>
      <p:sp>
        <p:nvSpPr>
          <p:cNvPr id="4" name="Content Placeholder 3">
            <a:extLst>
              <a:ext uri="{FF2B5EF4-FFF2-40B4-BE49-F238E27FC236}">
                <a16:creationId xmlns:a16="http://schemas.microsoft.com/office/drawing/2014/main" id="{979DE537-2554-3273-7FAD-6337CB1B75B7}"/>
              </a:ext>
            </a:extLst>
          </p:cNvPr>
          <p:cNvSpPr>
            <a:spLocks noGrp="1"/>
          </p:cNvSpPr>
          <p:nvPr>
            <p:ph idx="1"/>
          </p:nvPr>
        </p:nvSpPr>
        <p:spPr>
          <a:xfrm>
            <a:off x="402779" y="2546794"/>
            <a:ext cx="11045709" cy="4311206"/>
          </a:xfrm>
        </p:spPr>
        <p:txBody>
          <a:bodyPr/>
          <a:lstStyle/>
          <a:p>
            <a:r>
              <a:rPr lang="en-IE" dirty="0"/>
              <a:t>2025 </a:t>
            </a:r>
            <a:r>
              <a:rPr lang="en-IE" dirty="0">
                <a:hlinkClick r:id="rId2"/>
              </a:rPr>
              <a:t>Activity Report </a:t>
            </a:r>
            <a:r>
              <a:rPr lang="en-IE" dirty="0"/>
              <a:t>of the Adaptation Mission </a:t>
            </a:r>
          </a:p>
          <a:p>
            <a:r>
              <a:rPr lang="en-IE" dirty="0"/>
              <a:t>2025 </a:t>
            </a:r>
            <a:r>
              <a:rPr lang="en-IE" dirty="0">
                <a:hlinkClick r:id="rId3"/>
              </a:rPr>
              <a:t>Catalogue</a:t>
            </a:r>
            <a:r>
              <a:rPr lang="en-IE" dirty="0"/>
              <a:t> of  Mission Projects </a:t>
            </a:r>
          </a:p>
          <a:p>
            <a:r>
              <a:rPr lang="en-IE" dirty="0">
                <a:hlinkClick r:id="rId4"/>
              </a:rPr>
              <a:t>Interactive Dashboard </a:t>
            </a:r>
            <a:r>
              <a:rPr lang="en-IE" dirty="0"/>
              <a:t> </a:t>
            </a:r>
            <a:r>
              <a:rPr lang="en-IE" dirty="0">
                <a:sym typeface="Wingdings" panose="05000000000000000000" pitchFamily="2" charset="2"/>
              </a:rPr>
              <a:t> </a:t>
            </a:r>
            <a:r>
              <a:rPr lang="en-IE" sz="2400" dirty="0">
                <a:sym typeface="Wingdings" panose="05000000000000000000" pitchFamily="2" charset="2"/>
              </a:rPr>
              <a:t>271 Adaptation </a:t>
            </a:r>
            <a:r>
              <a:rPr lang="en-IE" sz="2400" dirty="0"/>
              <a:t>Projects, funded by the Mission and beyond </a:t>
            </a:r>
            <a:endParaRPr lang="en-IE" dirty="0"/>
          </a:p>
        </p:txBody>
      </p:sp>
    </p:spTree>
    <p:extLst>
      <p:ext uri="{BB962C8B-B14F-4D97-AF65-F5344CB8AC3E}">
        <p14:creationId xmlns:p14="http://schemas.microsoft.com/office/powerpoint/2010/main" val="11813902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FFF799-AFF4-8719-A672-4312775BDD8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C5210EC-AA28-6DDB-603C-B581BA876003}"/>
              </a:ext>
            </a:extLst>
          </p:cNvPr>
          <p:cNvSpPr>
            <a:spLocks noGrp="1"/>
          </p:cNvSpPr>
          <p:nvPr>
            <p:ph type="title"/>
          </p:nvPr>
        </p:nvSpPr>
        <p:spPr>
          <a:xfrm>
            <a:off x="555907" y="2430454"/>
            <a:ext cx="11080186" cy="1616083"/>
          </a:xfrm>
        </p:spPr>
        <p:txBody>
          <a:bodyPr anchor="ctr"/>
          <a:lstStyle/>
          <a:p>
            <a:r>
              <a:rPr lang="en-GB"/>
              <a:t>Upcoming opportunities</a:t>
            </a:r>
            <a:endParaRPr lang="en-GB" b="0"/>
          </a:p>
        </p:txBody>
      </p:sp>
    </p:spTree>
    <p:extLst>
      <p:ext uri="{BB962C8B-B14F-4D97-AF65-F5344CB8AC3E}">
        <p14:creationId xmlns:p14="http://schemas.microsoft.com/office/powerpoint/2010/main" val="27400413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60DE328D-CC84-A163-C74C-5CBE62D558CE}"/>
              </a:ext>
            </a:extLst>
          </p:cNvPr>
          <p:cNvSpPr txBox="1">
            <a:spLocks/>
          </p:cNvSpPr>
          <p:nvPr/>
        </p:nvSpPr>
        <p:spPr>
          <a:xfrm>
            <a:off x="570175" y="559388"/>
            <a:ext cx="11045707" cy="792841"/>
          </a:xfrm>
          <a:prstGeom prst="rect">
            <a:avLst/>
          </a:prstGeom>
        </p:spPr>
        <p:txBody>
          <a:bodyPr vert="horz" lIns="91440" tIns="45720" rIns="91440" bIns="0" rtlCol="0" anchor="b" anchorCtr="0">
            <a:normAutofit/>
          </a:bodyPr>
          <a:lstStyle>
            <a:lvl1pPr algn="l" defTabSz="914400" rtl="0" eaLnBrk="1" latinLnBrk="0" hangingPunct="1">
              <a:lnSpc>
                <a:spcPct val="90000"/>
              </a:lnSpc>
              <a:spcBef>
                <a:spcPct val="0"/>
              </a:spcBef>
              <a:buNone/>
              <a:defRPr sz="3500" b="1" kern="1200">
                <a:solidFill>
                  <a:schemeClr val="accent1"/>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BE" sz="3200" b="1" i="0" u="none" strike="noStrike" kern="1200" cap="none" spc="0" normalizeH="0" baseline="0" noProof="0" dirty="0">
                <a:ln>
                  <a:noFill/>
                </a:ln>
                <a:solidFill>
                  <a:srgbClr val="003399"/>
                </a:solidFill>
                <a:effectLst/>
                <a:uLnTx/>
                <a:uFillTx/>
                <a:latin typeface="Arial"/>
                <a:ea typeface="+mj-ea"/>
                <a:cs typeface="Arial"/>
              </a:rPr>
              <a:t>Horizon Europe calls </a:t>
            </a:r>
            <a:endParaRPr kumimoji="0" lang="en-IE" sz="3200" b="1" i="0" u="none" strike="noStrike" kern="1200" cap="none" spc="0" normalizeH="0" baseline="0" noProof="0" dirty="0">
              <a:ln>
                <a:noFill/>
              </a:ln>
              <a:solidFill>
                <a:srgbClr val="003399"/>
              </a:solidFill>
              <a:effectLst/>
              <a:uLnTx/>
              <a:uFillTx/>
              <a:latin typeface="Arial" panose="020B0604020202020204" pitchFamily="34" charset="0"/>
              <a:ea typeface="+mj-ea"/>
              <a:cs typeface="Arial" panose="020B0604020202020204" pitchFamily="34" charset="0"/>
            </a:endParaRPr>
          </a:p>
        </p:txBody>
      </p:sp>
      <p:sp>
        <p:nvSpPr>
          <p:cNvPr id="17" name="Rectangle 16">
            <a:extLst>
              <a:ext uri="{FF2B5EF4-FFF2-40B4-BE49-F238E27FC236}">
                <a16:creationId xmlns:a16="http://schemas.microsoft.com/office/drawing/2014/main" id="{6C63210D-6C94-2AD9-A5EE-B69C456B23FA}"/>
              </a:ext>
            </a:extLst>
          </p:cNvPr>
          <p:cNvSpPr/>
          <p:nvPr/>
        </p:nvSpPr>
        <p:spPr>
          <a:xfrm>
            <a:off x="8582804" y="2103582"/>
            <a:ext cx="2673732" cy="734250"/>
          </a:xfrm>
          <a:prstGeom prst="rect">
            <a:avLst/>
          </a:prstGeom>
          <a:solidFill>
            <a:schemeClr val="accent5"/>
          </a:solidFill>
        </p:spPr>
        <p:style>
          <a:lnRef idx="3">
            <a:schemeClr val="lt1"/>
          </a:lnRef>
          <a:fillRef idx="1">
            <a:schemeClr val="accent5"/>
          </a:fillRef>
          <a:effectRef idx="1">
            <a:schemeClr val="accent5"/>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800" b="0" i="0" u="none" strike="noStrike" kern="1200" cap="none" spc="0" normalizeH="0" baseline="0" noProof="0">
                <a:ln>
                  <a:noFill/>
                </a:ln>
                <a:solidFill>
                  <a:srgbClr val="FFFFFF"/>
                </a:solidFill>
                <a:effectLst/>
                <a:uLnTx/>
                <a:uFillTx/>
                <a:latin typeface="Segoe UI"/>
                <a:ea typeface="+mn-ea"/>
                <a:cs typeface="+mn-cs"/>
              </a:rPr>
              <a:t>Cross-border resilience (5)</a:t>
            </a:r>
          </a:p>
        </p:txBody>
      </p:sp>
      <p:sp>
        <p:nvSpPr>
          <p:cNvPr id="18" name="Rectangle 17">
            <a:extLst>
              <a:ext uri="{FF2B5EF4-FFF2-40B4-BE49-F238E27FC236}">
                <a16:creationId xmlns:a16="http://schemas.microsoft.com/office/drawing/2014/main" id="{2E37E520-A506-2413-EA10-6C52F4C820A7}"/>
              </a:ext>
            </a:extLst>
          </p:cNvPr>
          <p:cNvSpPr/>
          <p:nvPr/>
        </p:nvSpPr>
        <p:spPr>
          <a:xfrm>
            <a:off x="8580574" y="3679968"/>
            <a:ext cx="2673732" cy="69132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1800" b="0" i="0" u="none" strike="noStrike" kern="1200" cap="none" spc="0" normalizeH="0" baseline="0" noProof="0">
                <a:ln>
                  <a:noFill/>
                </a:ln>
                <a:solidFill>
                  <a:srgbClr val="FFFFFF"/>
                </a:solidFill>
                <a:effectLst/>
                <a:uLnTx/>
                <a:uFillTx/>
                <a:latin typeface="Segoe UI"/>
                <a:ea typeface="+mn-ea"/>
                <a:cs typeface="+mn-cs"/>
              </a:rPr>
              <a:t>Artificial Intelligence (5)</a:t>
            </a:r>
          </a:p>
        </p:txBody>
      </p:sp>
      <p:sp>
        <p:nvSpPr>
          <p:cNvPr id="19" name="Rectangle 18">
            <a:extLst>
              <a:ext uri="{FF2B5EF4-FFF2-40B4-BE49-F238E27FC236}">
                <a16:creationId xmlns:a16="http://schemas.microsoft.com/office/drawing/2014/main" id="{C370E8E6-685D-78DC-733C-51498A0C7066}"/>
              </a:ext>
            </a:extLst>
          </p:cNvPr>
          <p:cNvSpPr/>
          <p:nvPr/>
        </p:nvSpPr>
        <p:spPr>
          <a:xfrm>
            <a:off x="7459642" y="2876048"/>
            <a:ext cx="2276634" cy="648392"/>
          </a:xfrm>
          <a:prstGeom prst="rect">
            <a:avLst/>
          </a:prstGeom>
          <a:solidFill>
            <a:schemeClr val="accent5"/>
          </a:solidFill>
        </p:spPr>
        <p:style>
          <a:lnRef idx="3">
            <a:schemeClr val="lt1"/>
          </a:lnRef>
          <a:fillRef idx="1">
            <a:schemeClr val="accent5"/>
          </a:fillRef>
          <a:effectRef idx="1">
            <a:schemeClr val="accent5"/>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Segoe UI"/>
                <a:ea typeface="+mn-ea"/>
                <a:cs typeface="+mn-cs"/>
              </a:rPr>
              <a:t>CLIMA-CIT-CCRI</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800" b="0" i="0" u="none" strike="noStrike" kern="1200" cap="none" spc="0" normalizeH="0" baseline="0" noProof="0">
                <a:ln>
                  <a:noFill/>
                </a:ln>
                <a:solidFill>
                  <a:srgbClr val="FFFFFF"/>
                </a:solidFill>
                <a:effectLst/>
                <a:uLnTx/>
                <a:uFillTx/>
                <a:latin typeface="Segoe UI"/>
                <a:ea typeface="+mn-ea"/>
                <a:cs typeface="+mn-cs"/>
              </a:rPr>
              <a:t>Wastewater (3)</a:t>
            </a:r>
          </a:p>
        </p:txBody>
      </p:sp>
      <p:sp>
        <p:nvSpPr>
          <p:cNvPr id="20" name="Rectangle 19">
            <a:extLst>
              <a:ext uri="{FF2B5EF4-FFF2-40B4-BE49-F238E27FC236}">
                <a16:creationId xmlns:a16="http://schemas.microsoft.com/office/drawing/2014/main" id="{A67B9676-C806-9E1E-CDE4-2DC477745B8F}"/>
              </a:ext>
            </a:extLst>
          </p:cNvPr>
          <p:cNvSpPr/>
          <p:nvPr/>
        </p:nvSpPr>
        <p:spPr>
          <a:xfrm>
            <a:off x="9823078" y="2871901"/>
            <a:ext cx="2244437" cy="648392"/>
          </a:xfrm>
          <a:prstGeom prst="rect">
            <a:avLst/>
          </a:prstGeom>
          <a:solidFill>
            <a:schemeClr val="accent5"/>
          </a:solidFill>
        </p:spPr>
        <p:style>
          <a:lnRef idx="3">
            <a:schemeClr val="lt1"/>
          </a:lnRef>
          <a:fillRef idx="1">
            <a:schemeClr val="accent5"/>
          </a:fillRef>
          <a:effectRef idx="1">
            <a:schemeClr val="accent5"/>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Segoe UI"/>
                <a:ea typeface="+mn-ea"/>
                <a:cs typeface="+mn-cs"/>
              </a:rPr>
              <a:t>CLIMA-CIT-NEB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800" b="0" i="0" u="none" strike="noStrike" kern="1200" cap="none" spc="0" normalizeH="0" baseline="0" noProof="0">
                <a:ln>
                  <a:noFill/>
                </a:ln>
                <a:solidFill>
                  <a:srgbClr val="FFFFFF"/>
                </a:solidFill>
                <a:effectLst/>
                <a:uLnTx/>
                <a:uFillTx/>
                <a:latin typeface="Segoe UI"/>
                <a:ea typeface="+mn-ea"/>
                <a:cs typeface="+mn-cs"/>
              </a:rPr>
              <a:t>Urban nature (4)</a:t>
            </a:r>
          </a:p>
        </p:txBody>
      </p:sp>
      <p:sp>
        <p:nvSpPr>
          <p:cNvPr id="21" name="Rectangle 20">
            <a:extLst>
              <a:ext uri="{FF2B5EF4-FFF2-40B4-BE49-F238E27FC236}">
                <a16:creationId xmlns:a16="http://schemas.microsoft.com/office/drawing/2014/main" id="{9EA26D0D-E24E-7C27-B124-A86BDCB7F9CF}"/>
              </a:ext>
            </a:extLst>
          </p:cNvPr>
          <p:cNvSpPr/>
          <p:nvPr/>
        </p:nvSpPr>
        <p:spPr>
          <a:xfrm>
            <a:off x="7545481" y="5876083"/>
            <a:ext cx="3702382" cy="845056"/>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800" b="0" i="0" u="none" strike="noStrike" kern="1200" cap="none" spc="0" normalizeH="0" baseline="0" noProof="0" dirty="0">
                <a:ln>
                  <a:noFill/>
                </a:ln>
                <a:solidFill>
                  <a:srgbClr val="2C2C2C"/>
                </a:solidFill>
                <a:effectLst/>
                <a:uLnTx/>
                <a:uFillTx/>
                <a:latin typeface="Segoe UI"/>
                <a:ea typeface="+mn-ea"/>
                <a:cs typeface="+mn-cs"/>
              </a:rPr>
              <a:t>CLIMA-HLTH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800" b="0" i="0" u="none" strike="noStrike" kern="1200" cap="none" spc="0" normalizeH="0" baseline="0" noProof="0" dirty="0">
                <a:ln>
                  <a:noFill/>
                </a:ln>
                <a:solidFill>
                  <a:srgbClr val="2C2C2C"/>
                </a:solidFill>
                <a:effectLst/>
                <a:uLnTx/>
                <a:uFillTx/>
                <a:latin typeface="Segoe UI"/>
                <a:ea typeface="+mn-ea"/>
                <a:cs typeface="+mn-cs"/>
              </a:rPr>
              <a:t>Pre-commercial procurement Health (1) </a:t>
            </a:r>
          </a:p>
        </p:txBody>
      </p:sp>
      <p:sp>
        <p:nvSpPr>
          <p:cNvPr id="23" name="TextBox 22">
            <a:extLst>
              <a:ext uri="{FF2B5EF4-FFF2-40B4-BE49-F238E27FC236}">
                <a16:creationId xmlns:a16="http://schemas.microsoft.com/office/drawing/2014/main" id="{FA6F61EE-F4D9-7DDA-6551-DB08CBD7F5DA}"/>
              </a:ext>
            </a:extLst>
          </p:cNvPr>
          <p:cNvSpPr txBox="1"/>
          <p:nvPr/>
        </p:nvSpPr>
        <p:spPr>
          <a:xfrm>
            <a:off x="5146113" y="2247356"/>
            <a:ext cx="2126041" cy="369332"/>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1800" b="0" i="0" u="none" strike="noStrike" kern="1200" cap="none" spc="0" normalizeH="0" baseline="0" noProof="0">
                <a:ln>
                  <a:noFill/>
                </a:ln>
                <a:solidFill>
                  <a:srgbClr val="CD6F15"/>
                </a:solidFill>
                <a:effectLst/>
                <a:uLnTx/>
                <a:uFillTx/>
                <a:latin typeface="Arial" panose="020B0604020202020204" pitchFamily="34" charset="0"/>
                <a:ea typeface="+mn-ea"/>
                <a:cs typeface="Arial" panose="020B0604020202020204" pitchFamily="34" charset="0"/>
              </a:rPr>
              <a:t>Demonstration</a:t>
            </a:r>
          </a:p>
        </p:txBody>
      </p:sp>
      <p:sp>
        <p:nvSpPr>
          <p:cNvPr id="24" name="TextBox 23">
            <a:extLst>
              <a:ext uri="{FF2B5EF4-FFF2-40B4-BE49-F238E27FC236}">
                <a16:creationId xmlns:a16="http://schemas.microsoft.com/office/drawing/2014/main" id="{C762D8D9-8DCE-1156-05F4-AAD6954650AC}"/>
              </a:ext>
            </a:extLst>
          </p:cNvPr>
          <p:cNvSpPr txBox="1"/>
          <p:nvPr/>
        </p:nvSpPr>
        <p:spPr>
          <a:xfrm>
            <a:off x="5184291" y="3232005"/>
            <a:ext cx="2126041" cy="369332"/>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1800" b="0" i="0" u="none" strike="noStrike" kern="1200" cap="none" spc="0" normalizeH="0" baseline="0" noProof="0">
                <a:ln>
                  <a:noFill/>
                </a:ln>
                <a:solidFill>
                  <a:srgbClr val="003399"/>
                </a:solidFill>
                <a:effectLst/>
                <a:uLnTx/>
                <a:uFillTx/>
                <a:latin typeface="Arial" panose="020B0604020202020204" pitchFamily="34" charset="0"/>
                <a:ea typeface="+mn-ea"/>
                <a:cs typeface="Arial" panose="020B0604020202020204" pitchFamily="34" charset="0"/>
              </a:rPr>
              <a:t>Research</a:t>
            </a:r>
          </a:p>
        </p:txBody>
      </p:sp>
      <p:sp>
        <p:nvSpPr>
          <p:cNvPr id="25" name="TextBox 24">
            <a:extLst>
              <a:ext uri="{FF2B5EF4-FFF2-40B4-BE49-F238E27FC236}">
                <a16:creationId xmlns:a16="http://schemas.microsoft.com/office/drawing/2014/main" id="{A0431F23-1D3A-6B12-1028-67137E6E8904}"/>
              </a:ext>
            </a:extLst>
          </p:cNvPr>
          <p:cNvSpPr txBox="1"/>
          <p:nvPr/>
        </p:nvSpPr>
        <p:spPr>
          <a:xfrm>
            <a:off x="5184902" y="4434298"/>
            <a:ext cx="2126041" cy="646331"/>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1800" b="0" i="0" u="none" strike="noStrike" kern="1200" cap="none" spc="0" normalizeH="0" baseline="0" noProof="0">
                <a:ln>
                  <a:noFill/>
                </a:ln>
                <a:solidFill>
                  <a:srgbClr val="B0D10E"/>
                </a:solidFill>
                <a:effectLst/>
                <a:uLnTx/>
                <a:uFillTx/>
                <a:latin typeface="Arial" panose="020B0604020202020204" pitchFamily="34" charset="0"/>
                <a:ea typeface="+mn-ea"/>
                <a:cs typeface="Arial" panose="020B0604020202020204" pitchFamily="34" charset="0"/>
              </a:rPr>
              <a:t>Coordination &amp; Support</a:t>
            </a:r>
          </a:p>
        </p:txBody>
      </p:sp>
      <p:sp>
        <p:nvSpPr>
          <p:cNvPr id="26" name="TextBox 25">
            <a:extLst>
              <a:ext uri="{FF2B5EF4-FFF2-40B4-BE49-F238E27FC236}">
                <a16:creationId xmlns:a16="http://schemas.microsoft.com/office/drawing/2014/main" id="{A4251163-7E25-24D5-3394-23BD8399BEE0}"/>
              </a:ext>
            </a:extLst>
          </p:cNvPr>
          <p:cNvSpPr txBox="1"/>
          <p:nvPr/>
        </p:nvSpPr>
        <p:spPr>
          <a:xfrm>
            <a:off x="5188110" y="6109708"/>
            <a:ext cx="2126041" cy="369332"/>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1800" b="0" i="0" u="none" strike="noStrike" kern="1200" cap="none" spc="0" normalizeH="0" baseline="0" noProof="0">
                <a:ln>
                  <a:noFill/>
                </a:ln>
                <a:solidFill>
                  <a:srgbClr val="9BD4F0"/>
                </a:solidFill>
                <a:effectLst/>
                <a:uLnTx/>
                <a:uFillTx/>
                <a:latin typeface="Arial" panose="020B0604020202020204" pitchFamily="34" charset="0"/>
                <a:ea typeface="+mn-ea"/>
                <a:cs typeface="Arial" panose="020B0604020202020204" pitchFamily="34" charset="0"/>
              </a:rPr>
              <a:t>Other </a:t>
            </a:r>
          </a:p>
        </p:txBody>
      </p:sp>
      <p:sp>
        <p:nvSpPr>
          <p:cNvPr id="29" name="Title 1">
            <a:extLst>
              <a:ext uri="{FF2B5EF4-FFF2-40B4-BE49-F238E27FC236}">
                <a16:creationId xmlns:a16="http://schemas.microsoft.com/office/drawing/2014/main" id="{20A09007-60EA-B6C6-53EE-CFEE87656BB4}"/>
              </a:ext>
            </a:extLst>
          </p:cNvPr>
          <p:cNvSpPr txBox="1">
            <a:spLocks/>
          </p:cNvSpPr>
          <p:nvPr/>
        </p:nvSpPr>
        <p:spPr>
          <a:xfrm>
            <a:off x="7272154" y="1342770"/>
            <a:ext cx="4450845" cy="527331"/>
          </a:xfrm>
          <a:prstGeom prst="rect">
            <a:avLst/>
          </a:prstGeom>
        </p:spPr>
        <p:txBody>
          <a:bodyPr vert="horz" lIns="91440" tIns="45720" rIns="91440" bIns="0" rtlCol="0" anchor="b" anchorCtr="0">
            <a:noAutofit/>
          </a:bodyPr>
          <a:lstStyle>
            <a:lvl1pPr algn="l" defTabSz="914400" rtl="0" eaLnBrk="1" latinLnBrk="0" hangingPunct="1">
              <a:lnSpc>
                <a:spcPct val="90000"/>
              </a:lnSpc>
              <a:spcBef>
                <a:spcPct val="0"/>
              </a:spcBef>
              <a:buNone/>
              <a:defRPr sz="3500" b="1" kern="1200">
                <a:solidFill>
                  <a:schemeClr val="accent1"/>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BE" sz="2500" b="1" i="0" u="none" strike="noStrike" kern="1200" cap="none" spc="0" normalizeH="0" baseline="0" noProof="0" dirty="0">
                <a:ln>
                  <a:noFill/>
                </a:ln>
                <a:solidFill>
                  <a:srgbClr val="003399"/>
                </a:solidFill>
                <a:effectLst/>
                <a:uLnTx/>
                <a:uFillTx/>
                <a:latin typeface="Arial"/>
                <a:ea typeface="+mj-ea"/>
                <a:cs typeface="Arial"/>
              </a:rPr>
              <a:t>2027 </a:t>
            </a:r>
            <a:r>
              <a:rPr kumimoji="0" lang="fr-BE" sz="2500" b="0" i="0" u="none" strike="noStrike" kern="1200" cap="none" spc="0" normalizeH="0" baseline="0" noProof="0" dirty="0">
                <a:ln>
                  <a:noFill/>
                </a:ln>
                <a:solidFill>
                  <a:srgbClr val="003399"/>
                </a:solidFill>
                <a:effectLst/>
                <a:uLnTx/>
                <a:uFillTx/>
                <a:latin typeface="Arial"/>
                <a:ea typeface="+mj-ea"/>
                <a:cs typeface="Arial"/>
              </a:rPr>
              <a:t>(</a:t>
            </a:r>
            <a:r>
              <a:rPr kumimoji="0" lang="fr-BE" sz="2500" b="0" i="0" u="none" strike="noStrike" kern="1200" cap="none" spc="0" normalizeH="0" baseline="0" noProof="0" dirty="0" err="1">
                <a:ln>
                  <a:noFill/>
                </a:ln>
                <a:solidFill>
                  <a:srgbClr val="003399"/>
                </a:solidFill>
                <a:effectLst/>
                <a:uLnTx/>
                <a:uFillTx/>
                <a:latin typeface="Arial"/>
                <a:ea typeface="+mj-ea"/>
                <a:cs typeface="Arial"/>
              </a:rPr>
              <a:t>closing</a:t>
            </a:r>
            <a:r>
              <a:rPr kumimoji="0" lang="fr-BE" sz="2500" b="0" i="0" u="none" strike="noStrike" kern="1200" cap="none" spc="0" normalizeH="0" baseline="0" noProof="0" dirty="0">
                <a:ln>
                  <a:noFill/>
                </a:ln>
                <a:solidFill>
                  <a:srgbClr val="003399"/>
                </a:solidFill>
                <a:effectLst/>
                <a:uLnTx/>
                <a:uFillTx/>
                <a:latin typeface="Arial"/>
                <a:ea typeface="+mj-ea"/>
                <a:cs typeface="Arial"/>
              </a:rPr>
              <a:t> 21 Sept 2027)</a:t>
            </a:r>
            <a:endParaRPr kumimoji="0" lang="en-IE" sz="2500" b="0" i="0" u="none" strike="noStrike" kern="1200" cap="none" spc="0" normalizeH="0" baseline="0" noProof="0" dirty="0">
              <a:ln>
                <a:noFill/>
              </a:ln>
              <a:solidFill>
                <a:srgbClr val="003399"/>
              </a:solidFill>
              <a:effectLst/>
              <a:uLnTx/>
              <a:uFillTx/>
              <a:latin typeface="Arial" panose="020B0604020202020204" pitchFamily="34" charset="0"/>
              <a:ea typeface="+mj-ea"/>
              <a:cs typeface="Arial" panose="020B0604020202020204" pitchFamily="34" charset="0"/>
            </a:endParaRPr>
          </a:p>
        </p:txBody>
      </p:sp>
      <p:sp>
        <p:nvSpPr>
          <p:cNvPr id="102" name="remaining-heading">
            <a:extLst>
              <a:ext uri="{FF2B5EF4-FFF2-40B4-BE49-F238E27FC236}">
                <a16:creationId xmlns:a16="http://schemas.microsoft.com/office/drawing/2014/main" id="{06638028-F6FE-4412-A748-9482C1FFFC30}"/>
              </a:ext>
            </a:extLst>
          </p:cNvPr>
          <p:cNvSpPr>
            <a:spLocks noGrp="1"/>
          </p:cNvSpPr>
          <p:nvPr/>
        </p:nvSpPr>
        <p:spPr>
          <a:xfrm>
            <a:off x="228600" y="1609725"/>
            <a:ext cx="4762500" cy="457200"/>
          </a:xfrm>
          <a:prstGeom prst="rect">
            <a:avLst/>
          </a:prstGeom>
          <a:noFill/>
          <a:ln w="0">
            <a:noFill/>
          </a:ln>
        </p:spPr>
        <p:txBody>
          <a:bodyPr lIns="0" tIns="0" rIns="0" bIns="0" anchor="t">
            <a:noAutofit/>
          </a:bodyPr>
          <a:lstStyle>
            <a:defPPr>
              <a:defRPr sz="2025" b="1">
                <a:solidFill>
                  <a:srgbClr val="003399"/>
                </a:solidFill>
                <a:latin typeface="Arial"/>
                <a:ea typeface="Arial"/>
                <a:cs typeface="Arial"/>
              </a:defRPr>
            </a:defPPr>
          </a:lstStyle>
          <a:p>
            <a:pPr>
              <a:defRPr sz="2025" b="1">
                <a:solidFill>
                  <a:srgbClr val="003399"/>
                </a:solidFill>
                <a:latin typeface="Arial"/>
                <a:ea typeface="Arial"/>
                <a:cs typeface="Arial"/>
              </a:defRPr>
            </a:pPr>
            <a:r>
              <a:rPr sz="2025" b="1">
                <a:solidFill>
                  <a:srgbClr val="003399"/>
                </a:solidFill>
                <a:latin typeface="Arial"/>
                <a:ea typeface="Arial"/>
                <a:cs typeface="Arial"/>
              </a:rPr>
              <a:t>Remaining opportunities: 2026–2027</a:t>
            </a:r>
          </a:p>
        </p:txBody>
      </p:sp>
      <p:sp>
        <p:nvSpPr>
          <p:cNvPr id="103" name="panel-0">
            <a:extLst>
              <a:ext uri="{FF2B5EF4-FFF2-40B4-BE49-F238E27FC236}">
                <a16:creationId xmlns:a16="http://schemas.microsoft.com/office/drawing/2014/main" id="{15C42DD0-0EBF-40F1-8A82-919EFF33F17B}"/>
              </a:ext>
            </a:extLst>
          </p:cNvPr>
          <p:cNvSpPr>
            <a:spLocks noGrp="1"/>
          </p:cNvSpPr>
          <p:nvPr/>
        </p:nvSpPr>
        <p:spPr>
          <a:xfrm>
            <a:off x="228600" y="2114550"/>
            <a:ext cx="4724400" cy="1314450"/>
          </a:xfrm>
          <a:prstGeom prst="rect">
            <a:avLst/>
          </a:prstGeom>
          <a:solidFill>
            <a:srgbClr val="F28C28"/>
          </a:solidFill>
          <a:ln w="0">
            <a:noFill/>
          </a:ln>
        </p:spPr>
        <p:txBody>
          <a:bodyPr lIns="0" tIns="0" rIns="0" bIns="0" anchor="t">
            <a:noAutofit/>
          </a:bodyPr>
          <a:lstStyle>
            <a:defPPr>
              <a:defRPr sz="1500" b="0">
                <a:solidFill>
                  <a:srgbClr val="282828"/>
                </a:solidFill>
                <a:latin typeface="Arial"/>
                <a:ea typeface="Arial"/>
                <a:cs typeface="Arial"/>
              </a:defRPr>
            </a:defPPr>
          </a:lstStyle>
          <a:p>
            <a:endParaRPr/>
          </a:p>
        </p:txBody>
      </p:sp>
      <p:sp>
        <p:nvSpPr>
          <p:cNvPr id="104" name="code-0">
            <a:extLst>
              <a:ext uri="{FF2B5EF4-FFF2-40B4-BE49-F238E27FC236}">
                <a16:creationId xmlns:a16="http://schemas.microsoft.com/office/drawing/2014/main" id="{A739E0FC-2E45-4293-896D-1D93EB941B23}"/>
              </a:ext>
            </a:extLst>
          </p:cNvPr>
          <p:cNvSpPr>
            <a:spLocks noGrp="1"/>
          </p:cNvSpPr>
          <p:nvPr/>
        </p:nvSpPr>
        <p:spPr>
          <a:xfrm>
            <a:off x="323850" y="2209800"/>
            <a:ext cx="4533900" cy="238125"/>
          </a:xfrm>
          <a:prstGeom prst="rect">
            <a:avLst/>
          </a:prstGeom>
          <a:noFill/>
          <a:ln w="0">
            <a:noFill/>
          </a:ln>
        </p:spPr>
        <p:txBody>
          <a:bodyPr lIns="0" tIns="0" rIns="0" bIns="0" anchor="t">
            <a:noAutofit/>
          </a:bodyPr>
          <a:lstStyle>
            <a:defPPr>
              <a:defRPr sz="1425" b="1">
                <a:solidFill>
                  <a:srgbClr val="282828"/>
                </a:solidFill>
                <a:latin typeface="Arial"/>
                <a:ea typeface="Arial"/>
                <a:cs typeface="Arial"/>
              </a:defRPr>
            </a:defPPr>
          </a:lstStyle>
          <a:p>
            <a:pPr>
              <a:defRPr sz="1425" b="1">
                <a:solidFill>
                  <a:srgbClr val="282828"/>
                </a:solidFill>
                <a:latin typeface="Arial"/>
                <a:ea typeface="Arial"/>
                <a:cs typeface="Arial"/>
              </a:defRPr>
            </a:pPr>
            <a:r>
              <a:rPr sz="1425" b="1">
                <a:solidFill>
                  <a:srgbClr val="282828"/>
                </a:solidFill>
                <a:latin typeface="Arial"/>
                <a:ea typeface="Arial"/>
                <a:cs typeface="Arial"/>
                <a:hlinkClick r:id="rId3"/>
              </a:rPr>
              <a:t>HORIZON-EIC-2026-ACCELERATOR-01</a:t>
            </a:r>
          </a:p>
        </p:txBody>
      </p:sp>
      <p:sp>
        <p:nvSpPr>
          <p:cNvPr id="105" name="title-0">
            <a:extLst>
              <a:ext uri="{FF2B5EF4-FFF2-40B4-BE49-F238E27FC236}">
                <a16:creationId xmlns:a16="http://schemas.microsoft.com/office/drawing/2014/main" id="{AF808F5E-C99F-4E97-8C88-B2BDCB72D7D8}"/>
              </a:ext>
            </a:extLst>
          </p:cNvPr>
          <p:cNvSpPr>
            <a:spLocks noGrp="1"/>
          </p:cNvSpPr>
          <p:nvPr/>
        </p:nvSpPr>
        <p:spPr>
          <a:xfrm>
            <a:off x="323850" y="2486025"/>
            <a:ext cx="4533900" cy="495300"/>
          </a:xfrm>
          <a:prstGeom prst="rect">
            <a:avLst/>
          </a:prstGeom>
          <a:noFill/>
          <a:ln w="0">
            <a:noFill/>
          </a:ln>
        </p:spPr>
        <p:txBody>
          <a:bodyPr lIns="0" tIns="0" rIns="0" bIns="0" anchor="t">
            <a:noAutofit/>
          </a:bodyPr>
          <a:lstStyle>
            <a:defPPr>
              <a:defRPr sz="1650" b="0">
                <a:solidFill>
                  <a:srgbClr val="282828"/>
                </a:solidFill>
                <a:latin typeface="Arial"/>
                <a:ea typeface="Arial"/>
                <a:cs typeface="Arial"/>
              </a:defRPr>
            </a:defPPr>
          </a:lstStyle>
          <a:p>
            <a:pPr>
              <a:defRPr sz="1650" b="0">
                <a:solidFill>
                  <a:srgbClr val="282828"/>
                </a:solidFill>
                <a:latin typeface="Arial"/>
                <a:ea typeface="Arial"/>
                <a:cs typeface="Arial"/>
              </a:defRPr>
            </a:pPr>
            <a:r>
              <a:rPr sz="1650" b="0">
                <a:solidFill>
                  <a:srgbClr val="282828"/>
                </a:solidFill>
                <a:latin typeface="Arial"/>
                <a:ea typeface="Arial"/>
                <a:cs typeface="Arial"/>
                <a:hlinkClick r:id="rId4"/>
              </a:rPr>
              <a:t>Deep Tech for Climate Adaptation</a:t>
            </a:r>
          </a:p>
        </p:txBody>
      </p:sp>
      <p:sp>
        <p:nvSpPr>
          <p:cNvPr id="106" name="deadline-0">
            <a:extLst>
              <a:ext uri="{FF2B5EF4-FFF2-40B4-BE49-F238E27FC236}">
                <a16:creationId xmlns:a16="http://schemas.microsoft.com/office/drawing/2014/main" id="{6E5FCDED-9939-49C6-AF02-AF5AB332CD02}"/>
              </a:ext>
            </a:extLst>
          </p:cNvPr>
          <p:cNvSpPr>
            <a:spLocks noGrp="1"/>
          </p:cNvSpPr>
          <p:nvPr/>
        </p:nvSpPr>
        <p:spPr>
          <a:xfrm>
            <a:off x="323850" y="2962275"/>
            <a:ext cx="4533900" cy="238125"/>
          </a:xfrm>
          <a:prstGeom prst="rect">
            <a:avLst/>
          </a:prstGeom>
          <a:noFill/>
          <a:ln w="0">
            <a:noFill/>
          </a:ln>
        </p:spPr>
        <p:txBody>
          <a:bodyPr lIns="0" tIns="0" rIns="0" bIns="0" anchor="t">
            <a:noAutofit/>
          </a:bodyPr>
          <a:lstStyle>
            <a:defPPr>
              <a:defRPr sz="1575" b="1">
                <a:solidFill>
                  <a:srgbClr val="282828"/>
                </a:solidFill>
                <a:latin typeface="Arial"/>
                <a:ea typeface="Arial"/>
                <a:cs typeface="Arial"/>
              </a:defRPr>
            </a:defPPr>
          </a:lstStyle>
          <a:p>
            <a:pPr>
              <a:defRPr sz="1575" b="1">
                <a:solidFill>
                  <a:srgbClr val="282828"/>
                </a:solidFill>
                <a:latin typeface="Arial"/>
                <a:ea typeface="Arial"/>
                <a:cs typeface="Arial"/>
              </a:defRPr>
            </a:pPr>
            <a:r>
              <a:rPr sz="1575" b="1">
                <a:solidFill>
                  <a:srgbClr val="282828"/>
                </a:solidFill>
                <a:latin typeface="Arial"/>
                <a:ea typeface="Arial"/>
                <a:cs typeface="Arial"/>
              </a:rPr>
              <a:t>Deadline: 04/11/2026 (full proposal)</a:t>
            </a:r>
          </a:p>
        </p:txBody>
      </p:sp>
      <p:sp>
        <p:nvSpPr>
          <p:cNvPr id="107" name="budget-0">
            <a:extLst>
              <a:ext uri="{FF2B5EF4-FFF2-40B4-BE49-F238E27FC236}">
                <a16:creationId xmlns:a16="http://schemas.microsoft.com/office/drawing/2014/main" id="{677E2FB7-B836-4716-9799-57C1CFC3EDF9}"/>
              </a:ext>
            </a:extLst>
          </p:cNvPr>
          <p:cNvSpPr>
            <a:spLocks noGrp="1"/>
          </p:cNvSpPr>
          <p:nvPr/>
        </p:nvSpPr>
        <p:spPr>
          <a:xfrm>
            <a:off x="323850" y="3190875"/>
            <a:ext cx="4533900" cy="228600"/>
          </a:xfrm>
          <a:prstGeom prst="rect">
            <a:avLst/>
          </a:prstGeom>
          <a:noFill/>
          <a:ln w="0">
            <a:noFill/>
          </a:ln>
        </p:spPr>
        <p:txBody>
          <a:bodyPr lIns="0" tIns="0" rIns="0" bIns="0" anchor="t">
            <a:noAutofit/>
          </a:bodyPr>
          <a:lstStyle>
            <a:defPPr>
              <a:defRPr sz="1575" b="0">
                <a:solidFill>
                  <a:srgbClr val="282828"/>
                </a:solidFill>
                <a:latin typeface="Arial"/>
                <a:ea typeface="Arial"/>
                <a:cs typeface="Arial"/>
              </a:defRPr>
            </a:defPPr>
          </a:lstStyle>
          <a:p>
            <a:pPr>
              <a:defRPr sz="1575" b="0">
                <a:solidFill>
                  <a:srgbClr val="282828"/>
                </a:solidFill>
                <a:latin typeface="Arial"/>
                <a:ea typeface="Arial"/>
                <a:cs typeface="Arial"/>
              </a:defRPr>
            </a:pPr>
            <a:r>
              <a:rPr sz="1575" b="0">
                <a:solidFill>
                  <a:srgbClr val="282828"/>
                </a:solidFill>
                <a:latin typeface="Arial"/>
                <a:ea typeface="Arial"/>
                <a:cs typeface="Arial"/>
              </a:rPr>
              <a:t>Budget: €50 million</a:t>
            </a:r>
          </a:p>
        </p:txBody>
      </p:sp>
      <p:sp>
        <p:nvSpPr>
          <p:cNvPr id="108" name="panel-1">
            <a:extLst>
              <a:ext uri="{FF2B5EF4-FFF2-40B4-BE49-F238E27FC236}">
                <a16:creationId xmlns:a16="http://schemas.microsoft.com/office/drawing/2014/main" id="{F98393E5-3CF0-4590-9AF9-E9D0D8DC4141}"/>
              </a:ext>
            </a:extLst>
          </p:cNvPr>
          <p:cNvSpPr>
            <a:spLocks noGrp="1"/>
          </p:cNvSpPr>
          <p:nvPr/>
        </p:nvSpPr>
        <p:spPr>
          <a:xfrm>
            <a:off x="228600" y="3571875"/>
            <a:ext cx="4724400" cy="1457325"/>
          </a:xfrm>
          <a:prstGeom prst="rect">
            <a:avLst/>
          </a:prstGeom>
          <a:solidFill>
            <a:srgbClr val="F28C28"/>
          </a:solidFill>
          <a:ln w="0">
            <a:noFill/>
          </a:ln>
        </p:spPr>
        <p:txBody>
          <a:bodyPr lIns="0" tIns="0" rIns="0" bIns="0" anchor="t">
            <a:noAutofit/>
          </a:bodyPr>
          <a:lstStyle>
            <a:defPPr>
              <a:defRPr sz="1500" b="0">
                <a:solidFill>
                  <a:srgbClr val="282828"/>
                </a:solidFill>
                <a:latin typeface="Arial"/>
                <a:ea typeface="Arial"/>
                <a:cs typeface="Arial"/>
              </a:defRPr>
            </a:defPPr>
          </a:lstStyle>
          <a:p>
            <a:endParaRPr/>
          </a:p>
        </p:txBody>
      </p:sp>
      <p:sp>
        <p:nvSpPr>
          <p:cNvPr id="109" name="code-1">
            <a:extLst>
              <a:ext uri="{FF2B5EF4-FFF2-40B4-BE49-F238E27FC236}">
                <a16:creationId xmlns:a16="http://schemas.microsoft.com/office/drawing/2014/main" id="{2BB16007-5115-45B8-AA91-676FBC8CC3B7}"/>
              </a:ext>
            </a:extLst>
          </p:cNvPr>
          <p:cNvSpPr>
            <a:spLocks noGrp="1"/>
          </p:cNvSpPr>
          <p:nvPr/>
        </p:nvSpPr>
        <p:spPr>
          <a:xfrm>
            <a:off x="323850" y="3667125"/>
            <a:ext cx="4533900" cy="238125"/>
          </a:xfrm>
          <a:prstGeom prst="rect">
            <a:avLst/>
          </a:prstGeom>
          <a:noFill/>
          <a:ln w="0">
            <a:noFill/>
          </a:ln>
        </p:spPr>
        <p:txBody>
          <a:bodyPr lIns="0" tIns="0" rIns="0" bIns="0" anchor="t">
            <a:noAutofit/>
          </a:bodyPr>
          <a:lstStyle>
            <a:defPPr>
              <a:defRPr sz="1425" b="1">
                <a:solidFill>
                  <a:srgbClr val="282828"/>
                </a:solidFill>
                <a:latin typeface="Arial"/>
                <a:ea typeface="Arial"/>
                <a:cs typeface="Arial"/>
              </a:defRPr>
            </a:defPPr>
          </a:lstStyle>
          <a:p>
            <a:pPr>
              <a:defRPr sz="1425" b="1">
                <a:solidFill>
                  <a:srgbClr val="282828"/>
                </a:solidFill>
                <a:latin typeface="Arial"/>
                <a:ea typeface="Arial"/>
                <a:cs typeface="Arial"/>
              </a:defRPr>
            </a:pPr>
            <a:r>
              <a:rPr sz="1425" b="1">
                <a:solidFill>
                  <a:srgbClr val="282828"/>
                </a:solidFill>
                <a:latin typeface="Arial"/>
                <a:ea typeface="Arial"/>
                <a:cs typeface="Arial"/>
                <a:hlinkClick r:id="rId5"/>
              </a:rPr>
              <a:t>HORIZON-BRIDGING-2027-04-03</a:t>
            </a:r>
          </a:p>
        </p:txBody>
      </p:sp>
      <p:sp>
        <p:nvSpPr>
          <p:cNvPr id="110" name="title-1">
            <a:extLst>
              <a:ext uri="{FF2B5EF4-FFF2-40B4-BE49-F238E27FC236}">
                <a16:creationId xmlns:a16="http://schemas.microsoft.com/office/drawing/2014/main" id="{176C6B5B-68F9-451A-8621-9569C502DBC9}"/>
              </a:ext>
            </a:extLst>
          </p:cNvPr>
          <p:cNvSpPr>
            <a:spLocks noGrp="1"/>
          </p:cNvSpPr>
          <p:nvPr/>
        </p:nvSpPr>
        <p:spPr>
          <a:xfrm>
            <a:off x="323850" y="3943350"/>
            <a:ext cx="4533900" cy="495300"/>
          </a:xfrm>
          <a:prstGeom prst="rect">
            <a:avLst/>
          </a:prstGeom>
          <a:noFill/>
          <a:ln w="0">
            <a:noFill/>
          </a:ln>
        </p:spPr>
        <p:txBody>
          <a:bodyPr lIns="0" tIns="0" rIns="0" bIns="0" anchor="t">
            <a:noAutofit/>
          </a:bodyPr>
          <a:lstStyle>
            <a:defPPr>
              <a:defRPr sz="1650" b="0">
                <a:solidFill>
                  <a:srgbClr val="282828"/>
                </a:solidFill>
                <a:latin typeface="Arial"/>
                <a:ea typeface="Arial"/>
                <a:cs typeface="Arial"/>
              </a:defRPr>
            </a:defPPr>
          </a:lstStyle>
          <a:p>
            <a:pPr>
              <a:defRPr sz="1650" b="0">
                <a:solidFill>
                  <a:srgbClr val="282828"/>
                </a:solidFill>
                <a:latin typeface="Arial"/>
                <a:ea typeface="Arial"/>
                <a:cs typeface="Arial"/>
              </a:defRPr>
            </a:pPr>
            <a:r>
              <a:rPr sz="1650" b="0">
                <a:solidFill>
                  <a:srgbClr val="282828"/>
                </a:solidFill>
                <a:latin typeface="Arial"/>
                <a:ea typeface="Arial"/>
                <a:cs typeface="Arial"/>
              </a:rPr>
              <a:t>Bringing innovative climate preparedness and</a:t>
            </a:r>
          </a:p>
          <a:p>
            <a:pPr>
              <a:defRPr sz="1650" b="0">
                <a:solidFill>
                  <a:srgbClr val="282828"/>
                </a:solidFill>
                <a:latin typeface="Arial"/>
                <a:ea typeface="Arial"/>
                <a:cs typeface="Arial"/>
              </a:defRPr>
            </a:pPr>
            <a:r>
              <a:rPr sz="1650" b="0">
                <a:solidFill>
                  <a:srgbClr val="282828"/>
                </a:solidFill>
                <a:latin typeface="Arial"/>
                <a:ea typeface="Arial"/>
                <a:cs typeface="Arial"/>
              </a:rPr>
              <a:t>resilience solutions closer to the market</a:t>
            </a:r>
          </a:p>
        </p:txBody>
      </p:sp>
      <p:sp>
        <p:nvSpPr>
          <p:cNvPr id="111" name="deadline-1">
            <a:extLst>
              <a:ext uri="{FF2B5EF4-FFF2-40B4-BE49-F238E27FC236}">
                <a16:creationId xmlns:a16="http://schemas.microsoft.com/office/drawing/2014/main" id="{4A504A3D-C23F-49FF-ADC0-3D30F7DC72F6}"/>
              </a:ext>
            </a:extLst>
          </p:cNvPr>
          <p:cNvSpPr>
            <a:spLocks noGrp="1"/>
          </p:cNvSpPr>
          <p:nvPr/>
        </p:nvSpPr>
        <p:spPr>
          <a:xfrm>
            <a:off x="323850" y="4562475"/>
            <a:ext cx="4533900" cy="238125"/>
          </a:xfrm>
          <a:prstGeom prst="rect">
            <a:avLst/>
          </a:prstGeom>
          <a:noFill/>
          <a:ln w="0">
            <a:noFill/>
          </a:ln>
        </p:spPr>
        <p:txBody>
          <a:bodyPr lIns="0" tIns="0" rIns="0" bIns="0" anchor="t">
            <a:noAutofit/>
          </a:bodyPr>
          <a:lstStyle>
            <a:defPPr>
              <a:defRPr sz="1575" b="1">
                <a:solidFill>
                  <a:srgbClr val="282828"/>
                </a:solidFill>
                <a:latin typeface="Arial"/>
                <a:ea typeface="Arial"/>
                <a:cs typeface="Arial"/>
              </a:defRPr>
            </a:defPPr>
          </a:lstStyle>
          <a:p>
            <a:pPr>
              <a:defRPr sz="1575" b="1">
                <a:solidFill>
                  <a:srgbClr val="282828"/>
                </a:solidFill>
                <a:latin typeface="Arial"/>
                <a:ea typeface="Arial"/>
                <a:cs typeface="Arial"/>
              </a:defRPr>
            </a:pPr>
            <a:r>
              <a:rPr sz="1575" b="1">
                <a:solidFill>
                  <a:srgbClr val="282828"/>
                </a:solidFill>
                <a:latin typeface="Arial"/>
                <a:ea typeface="Arial"/>
                <a:cs typeface="Arial"/>
              </a:rPr>
              <a:t>Deadline: 16 Feb 2027, 17:00 Brussels</a:t>
            </a:r>
          </a:p>
        </p:txBody>
      </p:sp>
      <p:sp>
        <p:nvSpPr>
          <p:cNvPr id="112" name="budget-1">
            <a:extLst>
              <a:ext uri="{FF2B5EF4-FFF2-40B4-BE49-F238E27FC236}">
                <a16:creationId xmlns:a16="http://schemas.microsoft.com/office/drawing/2014/main" id="{26111E44-D5F8-496C-A114-8C464F03D5BB}"/>
              </a:ext>
            </a:extLst>
          </p:cNvPr>
          <p:cNvSpPr>
            <a:spLocks noGrp="1"/>
          </p:cNvSpPr>
          <p:nvPr/>
        </p:nvSpPr>
        <p:spPr>
          <a:xfrm>
            <a:off x="323850" y="4791075"/>
            <a:ext cx="4533900" cy="228600"/>
          </a:xfrm>
          <a:prstGeom prst="rect">
            <a:avLst/>
          </a:prstGeom>
          <a:noFill/>
          <a:ln w="0">
            <a:noFill/>
          </a:ln>
        </p:spPr>
        <p:txBody>
          <a:bodyPr lIns="0" tIns="0" rIns="0" bIns="0" anchor="t">
            <a:noAutofit/>
          </a:bodyPr>
          <a:lstStyle>
            <a:defPPr>
              <a:defRPr sz="1575" b="0">
                <a:solidFill>
                  <a:srgbClr val="282828"/>
                </a:solidFill>
                <a:latin typeface="Arial"/>
                <a:ea typeface="Arial"/>
                <a:cs typeface="Arial"/>
              </a:defRPr>
            </a:defPPr>
          </a:lstStyle>
          <a:p>
            <a:pPr>
              <a:defRPr sz="1575" b="0">
                <a:solidFill>
                  <a:srgbClr val="282828"/>
                </a:solidFill>
                <a:latin typeface="Arial"/>
                <a:ea typeface="Arial"/>
                <a:cs typeface="Arial"/>
              </a:defRPr>
            </a:pPr>
            <a:r>
              <a:rPr sz="1575" b="0">
                <a:solidFill>
                  <a:srgbClr val="282828"/>
                </a:solidFill>
                <a:latin typeface="Arial"/>
                <a:ea typeface="Arial"/>
                <a:cs typeface="Arial"/>
              </a:rPr>
              <a:t>Budget: €20 million for 1 project</a:t>
            </a:r>
          </a:p>
        </p:txBody>
      </p:sp>
      <p:sp>
        <p:nvSpPr>
          <p:cNvPr id="113" name="panel-2">
            <a:extLst>
              <a:ext uri="{FF2B5EF4-FFF2-40B4-BE49-F238E27FC236}">
                <a16:creationId xmlns:a16="http://schemas.microsoft.com/office/drawing/2014/main" id="{A066F676-C7A1-4BB9-A0FA-DF5BDC8DC829}"/>
              </a:ext>
            </a:extLst>
          </p:cNvPr>
          <p:cNvSpPr>
            <a:spLocks noGrp="1"/>
          </p:cNvSpPr>
          <p:nvPr/>
        </p:nvSpPr>
        <p:spPr>
          <a:xfrm>
            <a:off x="228600" y="5172075"/>
            <a:ext cx="4724400" cy="1552575"/>
          </a:xfrm>
          <a:prstGeom prst="rect">
            <a:avLst/>
          </a:prstGeom>
          <a:solidFill>
            <a:srgbClr val="F28C28"/>
          </a:solidFill>
          <a:ln w="0">
            <a:noFill/>
          </a:ln>
        </p:spPr>
        <p:txBody>
          <a:bodyPr lIns="0" tIns="0" rIns="0" bIns="0" anchor="t">
            <a:noAutofit/>
          </a:bodyPr>
          <a:lstStyle>
            <a:defPPr>
              <a:defRPr sz="1500" b="0">
                <a:solidFill>
                  <a:srgbClr val="282828"/>
                </a:solidFill>
                <a:latin typeface="Arial"/>
                <a:ea typeface="Arial"/>
                <a:cs typeface="Arial"/>
              </a:defRPr>
            </a:defPPr>
          </a:lstStyle>
          <a:p>
            <a:endParaRPr/>
          </a:p>
        </p:txBody>
      </p:sp>
      <p:sp>
        <p:nvSpPr>
          <p:cNvPr id="114" name="code-2">
            <a:extLst>
              <a:ext uri="{FF2B5EF4-FFF2-40B4-BE49-F238E27FC236}">
                <a16:creationId xmlns:a16="http://schemas.microsoft.com/office/drawing/2014/main" id="{5BAD5B70-5CE8-49CF-8919-6E40CAD6AE32}"/>
              </a:ext>
            </a:extLst>
          </p:cNvPr>
          <p:cNvSpPr>
            <a:spLocks noGrp="1"/>
          </p:cNvSpPr>
          <p:nvPr/>
        </p:nvSpPr>
        <p:spPr>
          <a:xfrm>
            <a:off x="323850" y="5267325"/>
            <a:ext cx="4533900" cy="238125"/>
          </a:xfrm>
          <a:prstGeom prst="rect">
            <a:avLst/>
          </a:prstGeom>
          <a:noFill/>
          <a:ln w="0">
            <a:noFill/>
          </a:ln>
        </p:spPr>
        <p:txBody>
          <a:bodyPr lIns="0" tIns="0" rIns="0" bIns="0" anchor="t">
            <a:noAutofit/>
          </a:bodyPr>
          <a:lstStyle>
            <a:defPPr>
              <a:defRPr sz="1275" b="1">
                <a:solidFill>
                  <a:srgbClr val="282828"/>
                </a:solidFill>
                <a:latin typeface="Arial"/>
                <a:ea typeface="Arial"/>
                <a:cs typeface="Arial"/>
              </a:defRPr>
            </a:defPPr>
          </a:lstStyle>
          <a:p>
            <a:pPr>
              <a:defRPr sz="1275" b="1">
                <a:solidFill>
                  <a:srgbClr val="282828"/>
                </a:solidFill>
                <a:latin typeface="Arial"/>
                <a:ea typeface="Arial"/>
                <a:cs typeface="Arial"/>
              </a:defRPr>
            </a:pPr>
            <a:r>
              <a:rPr sz="1275" b="1">
                <a:solidFill>
                  <a:srgbClr val="282828"/>
                </a:solidFill>
                <a:latin typeface="Arial"/>
                <a:ea typeface="Arial"/>
                <a:cs typeface="Arial"/>
                <a:hlinkClick r:id="rId6"/>
              </a:rPr>
              <a:t>HORIZON-HLTH-2027-01-ENVHLTH-MISSCLIMA-03</a:t>
            </a:r>
          </a:p>
        </p:txBody>
      </p:sp>
      <p:sp>
        <p:nvSpPr>
          <p:cNvPr id="115" name="title-2">
            <a:extLst>
              <a:ext uri="{FF2B5EF4-FFF2-40B4-BE49-F238E27FC236}">
                <a16:creationId xmlns:a16="http://schemas.microsoft.com/office/drawing/2014/main" id="{FE9096A4-F734-482B-894D-0D1FDF818C9D}"/>
              </a:ext>
            </a:extLst>
          </p:cNvPr>
          <p:cNvSpPr>
            <a:spLocks noGrp="1"/>
          </p:cNvSpPr>
          <p:nvPr/>
        </p:nvSpPr>
        <p:spPr>
          <a:xfrm>
            <a:off x="323850" y="5543550"/>
            <a:ext cx="4533900" cy="495300"/>
          </a:xfrm>
          <a:prstGeom prst="rect">
            <a:avLst/>
          </a:prstGeom>
          <a:noFill/>
          <a:ln w="0">
            <a:noFill/>
          </a:ln>
        </p:spPr>
        <p:txBody>
          <a:bodyPr lIns="0" tIns="0" rIns="0" bIns="0" anchor="t">
            <a:noAutofit/>
          </a:bodyPr>
          <a:lstStyle>
            <a:defPPr>
              <a:defRPr sz="1650" b="0">
                <a:solidFill>
                  <a:srgbClr val="282828"/>
                </a:solidFill>
                <a:latin typeface="Arial"/>
                <a:ea typeface="Arial"/>
                <a:cs typeface="Arial"/>
              </a:defRPr>
            </a:defPPr>
          </a:lstStyle>
          <a:p>
            <a:pPr>
              <a:defRPr sz="1650" b="0">
                <a:solidFill>
                  <a:srgbClr val="282828"/>
                </a:solidFill>
                <a:latin typeface="Arial"/>
                <a:ea typeface="Arial"/>
                <a:cs typeface="Arial"/>
              </a:defRPr>
            </a:pPr>
            <a:r>
              <a:rPr sz="1650" b="0">
                <a:solidFill>
                  <a:srgbClr val="282828"/>
                </a:solidFill>
                <a:latin typeface="Arial"/>
                <a:ea typeface="Arial"/>
                <a:cs typeface="Arial"/>
              </a:rPr>
              <a:t>Tools and technologies to support health</a:t>
            </a:r>
          </a:p>
          <a:p>
            <a:pPr>
              <a:defRPr sz="1650" b="0">
                <a:solidFill>
                  <a:srgbClr val="282828"/>
                </a:solidFill>
                <a:latin typeface="Arial"/>
                <a:ea typeface="Arial"/>
                <a:cs typeface="Arial"/>
              </a:defRPr>
            </a:pPr>
            <a:r>
              <a:rPr sz="1650" b="0">
                <a:solidFill>
                  <a:srgbClr val="282828"/>
                </a:solidFill>
                <a:latin typeface="Arial"/>
                <a:ea typeface="Arial"/>
                <a:cs typeface="Arial"/>
              </a:rPr>
              <a:t>adaptation to climate change</a:t>
            </a:r>
          </a:p>
        </p:txBody>
      </p:sp>
      <p:sp>
        <p:nvSpPr>
          <p:cNvPr id="116" name="deadline-2">
            <a:extLst>
              <a:ext uri="{FF2B5EF4-FFF2-40B4-BE49-F238E27FC236}">
                <a16:creationId xmlns:a16="http://schemas.microsoft.com/office/drawing/2014/main" id="{54C5D3A4-BB4F-4F76-A99F-E73EC8FBC6C6}"/>
              </a:ext>
            </a:extLst>
          </p:cNvPr>
          <p:cNvSpPr>
            <a:spLocks noGrp="1"/>
          </p:cNvSpPr>
          <p:nvPr/>
        </p:nvSpPr>
        <p:spPr>
          <a:xfrm>
            <a:off x="323850" y="6257925"/>
            <a:ext cx="4533900" cy="238125"/>
          </a:xfrm>
          <a:prstGeom prst="rect">
            <a:avLst/>
          </a:prstGeom>
          <a:noFill/>
          <a:ln w="0">
            <a:noFill/>
          </a:ln>
        </p:spPr>
        <p:txBody>
          <a:bodyPr lIns="0" tIns="0" rIns="0" bIns="0" anchor="t">
            <a:noAutofit/>
          </a:bodyPr>
          <a:lstStyle>
            <a:defPPr>
              <a:defRPr sz="1575" b="1">
                <a:solidFill>
                  <a:srgbClr val="282828"/>
                </a:solidFill>
                <a:latin typeface="Arial"/>
                <a:ea typeface="Arial"/>
                <a:cs typeface="Arial"/>
              </a:defRPr>
            </a:defPPr>
          </a:lstStyle>
          <a:p>
            <a:pPr>
              <a:defRPr sz="1575" b="1">
                <a:solidFill>
                  <a:srgbClr val="282828"/>
                </a:solidFill>
                <a:latin typeface="Arial"/>
                <a:ea typeface="Arial"/>
                <a:cs typeface="Arial"/>
              </a:defRPr>
            </a:pPr>
            <a:r>
              <a:rPr sz="1575" b="1">
                <a:solidFill>
                  <a:srgbClr val="282828"/>
                </a:solidFill>
                <a:latin typeface="Arial"/>
                <a:ea typeface="Arial"/>
                <a:cs typeface="Arial"/>
              </a:rPr>
              <a:t>Deadline: 17 Feb 2027, 17:00 Brussels</a:t>
            </a:r>
          </a:p>
        </p:txBody>
      </p:sp>
      <p:sp>
        <p:nvSpPr>
          <p:cNvPr id="117" name="budget-2">
            <a:extLst>
              <a:ext uri="{FF2B5EF4-FFF2-40B4-BE49-F238E27FC236}">
                <a16:creationId xmlns:a16="http://schemas.microsoft.com/office/drawing/2014/main" id="{5A23426E-9AB7-4AFB-AE36-5E24B3549AB8}"/>
              </a:ext>
            </a:extLst>
          </p:cNvPr>
          <p:cNvSpPr>
            <a:spLocks noGrp="1"/>
          </p:cNvSpPr>
          <p:nvPr/>
        </p:nvSpPr>
        <p:spPr>
          <a:xfrm>
            <a:off x="323850" y="6486525"/>
            <a:ext cx="4533900" cy="228600"/>
          </a:xfrm>
          <a:prstGeom prst="rect">
            <a:avLst/>
          </a:prstGeom>
          <a:noFill/>
          <a:ln w="0">
            <a:noFill/>
          </a:ln>
        </p:spPr>
        <p:txBody>
          <a:bodyPr lIns="0" tIns="0" rIns="0" bIns="0" anchor="t">
            <a:noAutofit/>
          </a:bodyPr>
          <a:lstStyle>
            <a:defPPr>
              <a:defRPr sz="1575" b="0">
                <a:solidFill>
                  <a:srgbClr val="282828"/>
                </a:solidFill>
                <a:latin typeface="Arial"/>
                <a:ea typeface="Arial"/>
                <a:cs typeface="Arial"/>
              </a:defRPr>
            </a:defPPr>
          </a:lstStyle>
          <a:p>
            <a:pPr>
              <a:defRPr sz="1575" b="0">
                <a:solidFill>
                  <a:srgbClr val="282828"/>
                </a:solidFill>
                <a:latin typeface="Arial"/>
                <a:ea typeface="Arial"/>
                <a:cs typeface="Arial"/>
              </a:defRPr>
            </a:pPr>
            <a:r>
              <a:rPr sz="1575" b="0">
                <a:solidFill>
                  <a:srgbClr val="282828"/>
                </a:solidFill>
                <a:latin typeface="Arial"/>
                <a:ea typeface="Arial"/>
                <a:cs typeface="Arial"/>
              </a:rPr>
              <a:t>Budget: €20 million for 4 projects</a:t>
            </a:r>
          </a:p>
        </p:txBody>
      </p:sp>
    </p:spTree>
    <p:extLst>
      <p:ext uri="{BB962C8B-B14F-4D97-AF65-F5344CB8AC3E}">
        <p14:creationId xmlns:p14="http://schemas.microsoft.com/office/powerpoint/2010/main" val="33965775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CD46EF-EADF-83CE-6EED-4AFCCB2A63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DA3C00-0F01-6DA7-5BF5-F8066212C824}"/>
              </a:ext>
            </a:extLst>
          </p:cNvPr>
          <p:cNvSpPr>
            <a:spLocks noGrp="1"/>
          </p:cNvSpPr>
          <p:nvPr>
            <p:ph type="title"/>
          </p:nvPr>
        </p:nvSpPr>
        <p:spPr>
          <a:xfrm>
            <a:off x="190127" y="1078788"/>
            <a:ext cx="11045707" cy="638183"/>
          </a:xfrm>
          <a:prstGeom prst="rect">
            <a:avLst/>
          </a:prstGeom>
        </p:spPr>
        <p:txBody>
          <a:bodyPr>
            <a:normAutofit/>
          </a:bodyPr>
          <a:lstStyle/>
          <a:p>
            <a:r>
              <a:rPr lang="en-GB" sz="3600" dirty="0">
                <a:cs typeface="Arial"/>
              </a:rPr>
              <a:t>Support for regions and local authorities</a:t>
            </a:r>
            <a:endParaRPr lang="en-GB" dirty="0"/>
          </a:p>
        </p:txBody>
      </p:sp>
      <p:graphicFrame>
        <p:nvGraphicFramePr>
          <p:cNvPr id="3" name="Table 2">
            <a:extLst>
              <a:ext uri="{FF2B5EF4-FFF2-40B4-BE49-F238E27FC236}">
                <a16:creationId xmlns:a16="http://schemas.microsoft.com/office/drawing/2014/main" id="{9D6836CB-20B2-D507-0762-A2C681A0B9C1}"/>
              </a:ext>
            </a:extLst>
          </p:cNvPr>
          <p:cNvGraphicFramePr>
            <a:graphicFrameLocks noGrp="1"/>
          </p:cNvGraphicFramePr>
          <p:nvPr>
            <p:extLst>
              <p:ext uri="{D42A27DB-BD31-4B8C-83A1-F6EECF244321}">
                <p14:modId xmlns:p14="http://schemas.microsoft.com/office/powerpoint/2010/main" val="1662170877"/>
              </p:ext>
            </p:extLst>
          </p:nvPr>
        </p:nvGraphicFramePr>
        <p:xfrm>
          <a:off x="360187" y="1716971"/>
          <a:ext cx="11471626" cy="4864345"/>
        </p:xfrm>
        <a:graphic>
          <a:graphicData uri="http://schemas.openxmlformats.org/drawingml/2006/table">
            <a:tbl>
              <a:tblPr firstRow="1" bandRow="1">
                <a:tableStyleId>{5C22544A-7EE6-4342-B048-85BDC9FD1C3A}</a:tableStyleId>
              </a:tblPr>
              <a:tblGrid>
                <a:gridCol w="4638533">
                  <a:extLst>
                    <a:ext uri="{9D8B030D-6E8A-4147-A177-3AD203B41FA5}">
                      <a16:colId xmlns:a16="http://schemas.microsoft.com/office/drawing/2014/main" val="2343768476"/>
                    </a:ext>
                  </a:extLst>
                </a:gridCol>
                <a:gridCol w="2210154">
                  <a:extLst>
                    <a:ext uri="{9D8B030D-6E8A-4147-A177-3AD203B41FA5}">
                      <a16:colId xmlns:a16="http://schemas.microsoft.com/office/drawing/2014/main" val="3712183621"/>
                    </a:ext>
                  </a:extLst>
                </a:gridCol>
                <a:gridCol w="2159846">
                  <a:extLst>
                    <a:ext uri="{9D8B030D-6E8A-4147-A177-3AD203B41FA5}">
                      <a16:colId xmlns:a16="http://schemas.microsoft.com/office/drawing/2014/main" val="4091012278"/>
                    </a:ext>
                  </a:extLst>
                </a:gridCol>
                <a:gridCol w="2463093">
                  <a:extLst>
                    <a:ext uri="{9D8B030D-6E8A-4147-A177-3AD203B41FA5}">
                      <a16:colId xmlns:a16="http://schemas.microsoft.com/office/drawing/2014/main" val="1960894291"/>
                    </a:ext>
                  </a:extLst>
                </a:gridCol>
              </a:tblGrid>
              <a:tr h="672551">
                <a:tc>
                  <a:txBody>
                    <a:bodyPr/>
                    <a:lstStyle/>
                    <a:p>
                      <a:r>
                        <a:rPr lang="en-IE" sz="2000" dirty="0">
                          <a:latin typeface="Arial" panose="020B0604020202020204" pitchFamily="34" charset="0"/>
                          <a:cs typeface="Arial" panose="020B0604020202020204" pitchFamily="34" charset="0"/>
                        </a:rPr>
                        <a:t>What </a:t>
                      </a:r>
                    </a:p>
                  </a:txBody>
                  <a:tcPr/>
                </a:tc>
                <a:tc>
                  <a:txBody>
                    <a:bodyPr/>
                    <a:lstStyle/>
                    <a:p>
                      <a:r>
                        <a:rPr lang="en-IE" sz="2000">
                          <a:latin typeface="Arial" panose="020B0604020202020204" pitchFamily="34" charset="0"/>
                          <a:cs typeface="Arial" panose="020B0604020202020204" pitchFamily="34" charset="0"/>
                        </a:rPr>
                        <a:t>Provider?</a:t>
                      </a:r>
                    </a:p>
                  </a:txBody>
                  <a:tcPr/>
                </a:tc>
                <a:tc>
                  <a:txBody>
                    <a:bodyPr/>
                    <a:lstStyle/>
                    <a:p>
                      <a:r>
                        <a:rPr lang="en-IE" sz="2000">
                          <a:latin typeface="Arial" panose="020B0604020202020204" pitchFamily="34" charset="0"/>
                          <a:cs typeface="Arial" panose="020B0604020202020204" pitchFamily="34" charset="0"/>
                        </a:rPr>
                        <a:t>For whom?</a:t>
                      </a:r>
                    </a:p>
                  </a:txBody>
                  <a:tcPr/>
                </a:tc>
                <a:tc>
                  <a:txBody>
                    <a:bodyPr/>
                    <a:lstStyle/>
                    <a:p>
                      <a:r>
                        <a:rPr lang="en-IE" sz="2000">
                          <a:latin typeface="Arial" panose="020B0604020202020204" pitchFamily="34" charset="0"/>
                          <a:cs typeface="Arial" panose="020B0604020202020204" pitchFamily="34" charset="0"/>
                        </a:rPr>
                        <a:t>When?</a:t>
                      </a:r>
                    </a:p>
                  </a:txBody>
                  <a:tcPr/>
                </a:tc>
                <a:extLst>
                  <a:ext uri="{0D108BD9-81ED-4DB2-BD59-A6C34878D82A}">
                    <a16:rowId xmlns:a16="http://schemas.microsoft.com/office/drawing/2014/main" val="1900121538"/>
                  </a:ext>
                </a:extLst>
              </a:tr>
              <a:tr h="75771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sz="2000" b="1" dirty="0">
                          <a:latin typeface="Arial" panose="020B0604020202020204" pitchFamily="34" charset="0"/>
                          <a:cs typeface="Arial" panose="020B0604020202020204" pitchFamily="34" charset="0"/>
                        </a:rPr>
                        <a:t>Tailored Support to </a:t>
                      </a:r>
                      <a:r>
                        <a:rPr lang="en-IE" sz="2000" b="1" dirty="0">
                          <a:latin typeface="Arial" panose="020B0604020202020204" pitchFamily="34" charset="0"/>
                          <a:cs typeface="Arial" panose="020B0604020202020204" pitchFamily="34" charset="0"/>
                          <a:hlinkClick r:id="rId3"/>
                        </a:rPr>
                        <a:t>organise local citizen events </a:t>
                      </a:r>
                      <a:endParaRPr lang="en-IE" sz="2000" b="1" dirty="0">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sz="2000" dirty="0">
                          <a:latin typeface="Arial" panose="020B0604020202020204" pitchFamily="34" charset="0"/>
                          <a:cs typeface="Arial" panose="020B0604020202020204" pitchFamily="34" charset="0"/>
                        </a:rPr>
                        <a:t>MIP4Adapt 2.0</a:t>
                      </a:r>
                    </a:p>
                    <a:p>
                      <a:endParaRPr lang="en-IE" sz="2000" dirty="0">
                        <a:latin typeface="Arial" panose="020B0604020202020204" pitchFamily="34" charset="0"/>
                        <a:cs typeface="Arial" panose="020B0604020202020204" pitchFamily="34" charset="0"/>
                      </a:endParaRPr>
                    </a:p>
                  </a:txBody>
                  <a:tcPr/>
                </a:tc>
                <a:tc>
                  <a:txBody>
                    <a:bodyPr/>
                    <a:lstStyle/>
                    <a:p>
                      <a:r>
                        <a:rPr lang="en-IE" sz="2000" dirty="0">
                          <a:latin typeface="Arial" panose="020B0604020202020204" pitchFamily="34" charset="0"/>
                          <a:cs typeface="Arial" panose="020B0604020202020204" pitchFamily="34" charset="0"/>
                        </a:rPr>
                        <a:t>Signatories</a:t>
                      </a:r>
                    </a:p>
                  </a:txBody>
                  <a:tcPr/>
                </a:tc>
                <a:tc>
                  <a:txBody>
                    <a:bodyPr/>
                    <a:lstStyle/>
                    <a:p>
                      <a:r>
                        <a:rPr lang="en-IE" sz="2000" dirty="0">
                          <a:latin typeface="Arial" panose="020B0604020202020204" pitchFamily="34" charset="0"/>
                          <a:cs typeface="Arial" panose="020B0604020202020204" pitchFamily="34" charset="0"/>
                        </a:rPr>
                        <a:t>Deadline: 15 May 2026</a:t>
                      </a:r>
                    </a:p>
                    <a:p>
                      <a:r>
                        <a:rPr lang="en-IE" sz="2000" dirty="0">
                          <a:latin typeface="Arial" panose="020B0604020202020204" pitchFamily="34" charset="0"/>
                          <a:cs typeface="Arial" panose="020B0604020202020204" pitchFamily="34" charset="0"/>
                        </a:rPr>
                        <a:t>New call in 2027 </a:t>
                      </a:r>
                    </a:p>
                  </a:txBody>
                  <a:tcPr/>
                </a:tc>
                <a:extLst>
                  <a:ext uri="{0D108BD9-81ED-4DB2-BD59-A6C34878D82A}">
                    <a16:rowId xmlns:a16="http://schemas.microsoft.com/office/drawing/2014/main" val="3092542912"/>
                  </a:ext>
                </a:extLst>
              </a:tr>
              <a:tr h="47323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sz="2000" b="0" dirty="0">
                          <a:latin typeface="Arial" panose="020B0604020202020204" pitchFamily="34" charset="0"/>
                          <a:cs typeface="Arial" panose="020B0604020202020204" pitchFamily="34" charset="0"/>
                          <a:hlinkClick r:id="rId4"/>
                        </a:rPr>
                        <a:t>Citizen Engagement Hotline Service</a:t>
                      </a:r>
                      <a:endParaRPr lang="en-IE" sz="2000" b="0" dirty="0">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sz="2000" dirty="0">
                          <a:latin typeface="Arial" panose="020B0604020202020204" pitchFamily="34" charset="0"/>
                          <a:cs typeface="Arial" panose="020B0604020202020204" pitchFamily="34" charset="0"/>
                        </a:rPr>
                        <a:t>MIP4Adapt 2.0</a:t>
                      </a:r>
                    </a:p>
                  </a:txBody>
                  <a:tcPr/>
                </a:tc>
                <a:tc>
                  <a:txBody>
                    <a:bodyPr/>
                    <a:lstStyle/>
                    <a:p>
                      <a:r>
                        <a:rPr lang="en-IE" sz="2000" dirty="0">
                          <a:latin typeface="Arial" panose="020B0604020202020204" pitchFamily="34" charset="0"/>
                          <a:cs typeface="Arial" panose="020B0604020202020204" pitchFamily="34" charset="0"/>
                        </a:rPr>
                        <a:t>Signatories</a:t>
                      </a:r>
                    </a:p>
                  </a:txBody>
                  <a:tcPr/>
                </a:tc>
                <a:tc>
                  <a:txBody>
                    <a:bodyPr/>
                    <a:lstStyle/>
                    <a:p>
                      <a:r>
                        <a:rPr lang="en-IE" sz="2000" dirty="0">
                          <a:latin typeface="Arial" panose="020B0604020202020204" pitchFamily="34" charset="0"/>
                          <a:cs typeface="Arial" panose="020B0604020202020204" pitchFamily="34" charset="0"/>
                        </a:rPr>
                        <a:t>on demand</a:t>
                      </a:r>
                    </a:p>
                  </a:txBody>
                  <a:tcPr/>
                </a:tc>
                <a:extLst>
                  <a:ext uri="{0D108BD9-81ED-4DB2-BD59-A6C34878D82A}">
                    <a16:rowId xmlns:a16="http://schemas.microsoft.com/office/drawing/2014/main" val="1051887155"/>
                  </a:ext>
                </a:extLst>
              </a:tr>
              <a:tr h="672551">
                <a:tc>
                  <a:txBody>
                    <a:bodyPr/>
                    <a:lstStyle/>
                    <a:p>
                      <a:r>
                        <a:rPr lang="en-IE" sz="2000" b="1" dirty="0">
                          <a:latin typeface="Arial" panose="020B0604020202020204" pitchFamily="34" charset="0"/>
                          <a:cs typeface="Arial" panose="020B0604020202020204" pitchFamily="34" charset="0"/>
                        </a:rPr>
                        <a:t>Financial Support </a:t>
                      </a:r>
                      <a:r>
                        <a:rPr lang="en-IE" sz="2000" dirty="0">
                          <a:latin typeface="Arial" panose="020B0604020202020204" pitchFamily="34" charset="0"/>
                          <a:cs typeface="Arial" panose="020B0604020202020204" pitchFamily="34" charset="0"/>
                        </a:rPr>
                        <a:t>– assessing climate risk </a:t>
                      </a:r>
                    </a:p>
                  </a:txBody>
                  <a:tcPr/>
                </a:tc>
                <a:tc>
                  <a:txBody>
                    <a:bodyPr/>
                    <a:lstStyle/>
                    <a:p>
                      <a:r>
                        <a:rPr lang="en-IE" sz="2000" dirty="0">
                          <a:latin typeface="Arial" panose="020B0604020202020204" pitchFamily="34" charset="0"/>
                          <a:cs typeface="Arial" panose="020B0604020202020204" pitchFamily="34" charset="0"/>
                        </a:rPr>
                        <a:t>Follow-up CLIMAAX</a:t>
                      </a:r>
                    </a:p>
                  </a:txBody>
                  <a:tcPr/>
                </a:tc>
                <a:tc>
                  <a:txBody>
                    <a:bodyPr/>
                    <a:lstStyle/>
                    <a:p>
                      <a:r>
                        <a:rPr lang="en-IE" sz="2000" dirty="0">
                          <a:latin typeface="Arial" panose="020B0604020202020204" pitchFamily="34" charset="0"/>
                          <a:cs typeface="Arial" panose="020B0604020202020204" pitchFamily="34" charset="0"/>
                        </a:rPr>
                        <a:t>Open to all – </a:t>
                      </a:r>
                      <a:br>
                        <a:rPr lang="en-IE" sz="2000" dirty="0">
                          <a:latin typeface="Arial" panose="020B0604020202020204" pitchFamily="34" charset="0"/>
                          <a:cs typeface="Arial" panose="020B0604020202020204" pitchFamily="34" charset="0"/>
                        </a:rPr>
                      </a:br>
                      <a:r>
                        <a:rPr lang="en-IE" sz="2000" dirty="0">
                          <a:latin typeface="Arial" panose="020B0604020202020204" pitchFamily="34" charset="0"/>
                          <a:cs typeface="Arial" panose="020B0604020202020204" pitchFamily="34" charset="0"/>
                        </a:rPr>
                        <a:t>for min 50 regions</a:t>
                      </a:r>
                    </a:p>
                  </a:txBody>
                  <a:tcPr/>
                </a:tc>
                <a:tc>
                  <a:txBody>
                    <a:bodyPr/>
                    <a:lstStyle/>
                    <a:p>
                      <a:r>
                        <a:rPr lang="en-IE" sz="2000" dirty="0">
                          <a:latin typeface="Arial" panose="020B0604020202020204" pitchFamily="34" charset="0"/>
                          <a:cs typeface="Arial" panose="020B0604020202020204" pitchFamily="34" charset="0"/>
                        </a:rPr>
                        <a:t>Will open  in 2027</a:t>
                      </a:r>
                    </a:p>
                  </a:txBody>
                  <a:tcPr/>
                </a:tc>
                <a:extLst>
                  <a:ext uri="{0D108BD9-81ED-4DB2-BD59-A6C34878D82A}">
                    <a16:rowId xmlns:a16="http://schemas.microsoft.com/office/drawing/2014/main" val="580159646"/>
                  </a:ext>
                </a:extLst>
              </a:tr>
              <a:tr h="67255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sz="2000" b="1" dirty="0">
                          <a:latin typeface="Arial" panose="020B0604020202020204" pitchFamily="34" charset="0"/>
                          <a:cs typeface="Arial" panose="020B0604020202020204" pitchFamily="34" charset="0"/>
                        </a:rPr>
                        <a:t>Financial Support </a:t>
                      </a:r>
                      <a:r>
                        <a:rPr lang="en-IE" sz="2000" dirty="0">
                          <a:latin typeface="Arial" panose="020B0604020202020204" pitchFamily="34" charset="0"/>
                          <a:cs typeface="Arial" panose="020B0604020202020204" pitchFamily="34" charset="0"/>
                        </a:rPr>
                        <a:t>– Adaptation Plans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sz="2000">
                          <a:latin typeface="Arial" panose="020B0604020202020204" pitchFamily="34" charset="0"/>
                          <a:cs typeface="Arial" panose="020B0604020202020204" pitchFamily="34" charset="0"/>
                        </a:rPr>
                        <a:t>Follow-up P2R</a:t>
                      </a:r>
                    </a:p>
                  </a:txBody>
                  <a:tcPr/>
                </a:tc>
                <a:tc>
                  <a:txBody>
                    <a:bodyPr/>
                    <a:lstStyle/>
                    <a:p>
                      <a:r>
                        <a:rPr lang="en-IE" sz="2000" dirty="0">
                          <a:latin typeface="Arial" panose="020B0604020202020204" pitchFamily="34" charset="0"/>
                          <a:cs typeface="Arial" panose="020B0604020202020204" pitchFamily="34" charset="0"/>
                        </a:rPr>
                        <a:t>Open to all – </a:t>
                      </a:r>
                    </a:p>
                    <a:p>
                      <a:r>
                        <a:rPr lang="en-IE" sz="2000" dirty="0">
                          <a:latin typeface="Arial" panose="020B0604020202020204" pitchFamily="34" charset="0"/>
                          <a:cs typeface="Arial" panose="020B0604020202020204" pitchFamily="34" charset="0"/>
                        </a:rPr>
                        <a:t>For min 70 regions</a:t>
                      </a:r>
                    </a:p>
                  </a:txBody>
                  <a:tcPr/>
                </a:tc>
                <a:tc>
                  <a:txBody>
                    <a:bodyPr/>
                    <a:lstStyle/>
                    <a:p>
                      <a:r>
                        <a:rPr lang="en-IE" sz="2000" dirty="0">
                          <a:latin typeface="Arial" panose="020B0604020202020204" pitchFamily="34" charset="0"/>
                          <a:cs typeface="Arial" panose="020B0604020202020204" pitchFamily="34" charset="0"/>
                        </a:rPr>
                        <a:t>Will open in 2027</a:t>
                      </a:r>
                    </a:p>
                  </a:txBody>
                  <a:tcPr/>
                </a:tc>
                <a:extLst>
                  <a:ext uri="{0D108BD9-81ED-4DB2-BD59-A6C34878D82A}">
                    <a16:rowId xmlns:a16="http://schemas.microsoft.com/office/drawing/2014/main" val="3033562772"/>
                  </a:ext>
                </a:extLst>
              </a:tr>
              <a:tr h="67255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sz="2000" b="1" dirty="0">
                          <a:latin typeface="Arial" panose="020B0604020202020204" pitchFamily="34" charset="0"/>
                          <a:cs typeface="Arial" panose="020B0604020202020204" pitchFamily="34" charset="0"/>
                        </a:rPr>
                        <a:t>Twinning projects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sz="2000" dirty="0" err="1">
                          <a:latin typeface="Arial" panose="020B0604020202020204" pitchFamily="34" charset="0"/>
                          <a:cs typeface="Arial" panose="020B0604020202020204" pitchFamily="34" charset="0"/>
                        </a:rPr>
                        <a:t>AdaptationHubs</a:t>
                      </a:r>
                      <a:r>
                        <a:rPr lang="en-IE" sz="2000" dirty="0">
                          <a:latin typeface="Arial" panose="020B0604020202020204" pitchFamily="34" charset="0"/>
                          <a:cs typeface="Arial" panose="020B0604020202020204" pitchFamily="34" charset="0"/>
                        </a:rPr>
                        <a:t> (national &amp; EU)</a:t>
                      </a:r>
                    </a:p>
                  </a:txBody>
                  <a:tcPr/>
                </a:tc>
                <a:tc>
                  <a:txBody>
                    <a:bodyPr/>
                    <a:lstStyle/>
                    <a:p>
                      <a:r>
                        <a:rPr lang="en-IE" sz="2000" dirty="0">
                          <a:latin typeface="Arial" panose="020B0604020202020204" pitchFamily="34" charset="0"/>
                          <a:cs typeface="Arial" panose="020B0604020202020204" pitchFamily="34" charset="0"/>
                        </a:rPr>
                        <a:t>Open to all</a:t>
                      </a:r>
                    </a:p>
                  </a:txBody>
                  <a:tcPr/>
                </a:tc>
                <a:tc>
                  <a:txBody>
                    <a:bodyPr/>
                    <a:lstStyle/>
                    <a:p>
                      <a:r>
                        <a:rPr lang="en-IE" sz="2000" dirty="0">
                          <a:latin typeface="Arial" panose="020B0604020202020204" pitchFamily="34" charset="0"/>
                          <a:cs typeface="Arial" panose="020B0604020202020204" pitchFamily="34" charset="0"/>
                        </a:rPr>
                        <a:t>Rolling basis</a:t>
                      </a:r>
                    </a:p>
                  </a:txBody>
                  <a:tcPr/>
                </a:tc>
                <a:extLst>
                  <a:ext uri="{0D108BD9-81ED-4DB2-BD59-A6C34878D82A}">
                    <a16:rowId xmlns:a16="http://schemas.microsoft.com/office/drawing/2014/main" val="119349448"/>
                  </a:ext>
                </a:extLst>
              </a:tr>
            </a:tbl>
          </a:graphicData>
        </a:graphic>
      </p:graphicFrame>
    </p:spTree>
    <p:extLst>
      <p:ext uri="{BB962C8B-B14F-4D97-AF65-F5344CB8AC3E}">
        <p14:creationId xmlns:p14="http://schemas.microsoft.com/office/powerpoint/2010/main" val="385263129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EC colour scheme">
      <a:dk1>
        <a:srgbClr val="4D4D4D"/>
      </a:dk1>
      <a:lt1>
        <a:srgbClr val="FFFFFF"/>
      </a:lt1>
      <a:dk2>
        <a:srgbClr val="034EA2"/>
      </a:dk2>
      <a:lt2>
        <a:srgbClr val="D3E8F9"/>
      </a:lt2>
      <a:accent1>
        <a:srgbClr val="1E858B"/>
      </a:accent1>
      <a:accent2>
        <a:srgbClr val="4BC5DE"/>
      </a:accent2>
      <a:accent3>
        <a:srgbClr val="1EC08A"/>
      </a:accent3>
      <a:accent4>
        <a:srgbClr val="ED8D2F"/>
      </a:accent4>
      <a:accent5>
        <a:srgbClr val="FFC000"/>
      </a:accent5>
      <a:accent6>
        <a:srgbClr val="E76C53"/>
      </a:accent6>
      <a:hlink>
        <a:srgbClr val="0563C1"/>
      </a:hlink>
      <a:folHlink>
        <a:srgbClr val="24337E"/>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C_Corporate_PPT_Template" id="{9E25CBC4-264C-4E5F-8DDF-C73C2B944108}" vid="{63966CC3-CC63-46CF-BE8C-07ABBDCD6229}"/>
    </a:ext>
  </a:extLst>
</a:theme>
</file>

<file path=ppt/theme/theme3.xml><?xml version="1.0" encoding="utf-8"?>
<a:theme xmlns:a="http://schemas.openxmlformats.org/drawingml/2006/main" name="2_Office Theme">
  <a:themeElements>
    <a:clrScheme name="Horizon Missions">
      <a:dk1>
        <a:srgbClr val="2C2C2C"/>
      </a:dk1>
      <a:lt1>
        <a:srgbClr val="FFFFFF"/>
      </a:lt1>
      <a:dk2>
        <a:srgbClr val="B0D10E"/>
      </a:dk2>
      <a:lt2>
        <a:srgbClr val="FFFFFF"/>
      </a:lt2>
      <a:accent1>
        <a:srgbClr val="003399"/>
      </a:accent1>
      <a:accent2>
        <a:srgbClr val="006889"/>
      </a:accent2>
      <a:accent3>
        <a:srgbClr val="A2D5D0"/>
      </a:accent3>
      <a:accent4>
        <a:srgbClr val="9BD4F0"/>
      </a:accent4>
      <a:accent5>
        <a:srgbClr val="CD6F15"/>
      </a:accent5>
      <a:accent6>
        <a:srgbClr val="CB5184"/>
      </a:accent6>
      <a:hlink>
        <a:srgbClr val="003399"/>
      </a:hlink>
      <a:folHlink>
        <a:srgbClr val="B0D10E"/>
      </a:folHlink>
    </a:clrScheme>
    <a:fontScheme name="EIC 2021">
      <a:majorFont>
        <a:latin typeface="Segoe UI Semibold"/>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EC colour scheme">
      <a:dk1>
        <a:srgbClr val="4D4D4D"/>
      </a:dk1>
      <a:lt1>
        <a:srgbClr val="FFFFFF"/>
      </a:lt1>
      <a:dk2>
        <a:srgbClr val="034EA2"/>
      </a:dk2>
      <a:lt2>
        <a:srgbClr val="D3E8F9"/>
      </a:lt2>
      <a:accent1>
        <a:srgbClr val="1E858B"/>
      </a:accent1>
      <a:accent2>
        <a:srgbClr val="4BC5DE"/>
      </a:accent2>
      <a:accent3>
        <a:srgbClr val="1EC08A"/>
      </a:accent3>
      <a:accent4>
        <a:srgbClr val="ED8D2F"/>
      </a:accent4>
      <a:accent5>
        <a:srgbClr val="FFC000"/>
      </a:accent5>
      <a:accent6>
        <a:srgbClr val="E76C53"/>
      </a:accent6>
      <a:hlink>
        <a:srgbClr val="0563C1"/>
      </a:hlink>
      <a:folHlink>
        <a:srgbClr val="24337E"/>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C_Corporate_PPT_Template" id="{9E25CBC4-264C-4E5F-8DDF-C73C2B944108}" vid="{63966CC3-CC63-46CF-BE8C-07ABBDCD6229}"/>
    </a:ext>
  </a:extLst>
</a:theme>
</file>

<file path=ppt/theme/theme5.xml><?xml version="1.0" encoding="utf-8"?>
<a:theme xmlns:a="http://schemas.openxmlformats.org/drawingml/2006/main" name="colour palette new PPT">
  <a:themeElements>
    <a:clrScheme name="EC Colour Palette 2024">
      <a:dk1>
        <a:sysClr val="windowText" lastClr="000000"/>
      </a:dk1>
      <a:lt1>
        <a:sysClr val="window" lastClr="FFFFFF"/>
      </a:lt1>
      <a:dk2>
        <a:srgbClr val="003399"/>
      </a:dk2>
      <a:lt2>
        <a:srgbClr val="C6E5DF"/>
      </a:lt2>
      <a:accent1>
        <a:srgbClr val="44BA7E"/>
      </a:accent1>
      <a:accent2>
        <a:srgbClr val="000083"/>
      </a:accent2>
      <a:accent3>
        <a:srgbClr val="48038C"/>
      </a:accent3>
      <a:accent4>
        <a:srgbClr val="FF712C"/>
      </a:accent4>
      <a:accent5>
        <a:srgbClr val="FFD34E"/>
      </a:accent5>
      <a:accent6>
        <a:srgbClr val="DD0C86"/>
      </a:accent6>
      <a:hlink>
        <a:srgbClr val="003399"/>
      </a:hlink>
      <a:folHlink>
        <a:srgbClr val="003399"/>
      </a:folHlink>
    </a:clrScheme>
    <a:fontScheme name="EC revamp">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evamp_VI_EC_Corporate_PPT_Template_2024 2.pptx" id="{82638BCC-62B9-435A-B3D4-91B8F41A0F82}" vid="{331CF50E-8039-4F5B-9C47-F59CDFBC175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1334</TotalTime>
  <Words>1273</Words>
  <Application>Microsoft Macintosh PowerPoint</Application>
  <PresentationFormat>Widescreen</PresentationFormat>
  <Paragraphs>212</Paragraphs>
  <Slides>28</Slides>
  <Notes>13</Notes>
  <HiddenSlides>0</HiddenSlides>
  <MMClips>0</MMClips>
  <ScaleCrop>false</ScaleCrop>
  <HeadingPairs>
    <vt:vector size="8" baseType="variant">
      <vt:variant>
        <vt:lpstr>Fonts Used</vt:lpstr>
      </vt:variant>
      <vt:variant>
        <vt:i4>8</vt:i4>
      </vt:variant>
      <vt:variant>
        <vt:lpstr>Theme</vt:lpstr>
      </vt:variant>
      <vt:variant>
        <vt:i4>5</vt:i4>
      </vt:variant>
      <vt:variant>
        <vt:lpstr>Embedded OLE Servers</vt:lpstr>
      </vt:variant>
      <vt:variant>
        <vt:i4>1</vt:i4>
      </vt:variant>
      <vt:variant>
        <vt:lpstr>Slide Titles</vt:lpstr>
      </vt:variant>
      <vt:variant>
        <vt:i4>28</vt:i4>
      </vt:variant>
    </vt:vector>
  </HeadingPairs>
  <TitlesOfParts>
    <vt:vector size="42" baseType="lpstr">
      <vt:lpstr>Aptos</vt:lpstr>
      <vt:lpstr>Aptos Display</vt:lpstr>
      <vt:lpstr>Arial</vt:lpstr>
      <vt:lpstr>Calibri</vt:lpstr>
      <vt:lpstr>Lato</vt:lpstr>
      <vt:lpstr>Segoe UI</vt:lpstr>
      <vt:lpstr>Segoe UI Semibold</vt:lpstr>
      <vt:lpstr>Wingdings</vt:lpstr>
      <vt:lpstr>Office Theme</vt:lpstr>
      <vt:lpstr>1_Office Theme</vt:lpstr>
      <vt:lpstr>2_Office Theme</vt:lpstr>
      <vt:lpstr>3_Office Theme</vt:lpstr>
      <vt:lpstr>colour palette new PPT</vt:lpstr>
      <vt:lpstr>Worksheet</vt:lpstr>
      <vt:lpstr>Romania National Adaptation Platform Yearly Conference 19 October 2026, Timișoara</vt:lpstr>
      <vt:lpstr>Climate Adaptation -- EU Policy Context</vt:lpstr>
      <vt:lpstr>Addressing climate change: EU policy context</vt:lpstr>
      <vt:lpstr>European Integrated framework for climate resilience :  5 key components</vt:lpstr>
      <vt:lpstr>Climate resilience by design</vt:lpstr>
      <vt:lpstr>PowerPoint Presentation</vt:lpstr>
      <vt:lpstr>The EU Mission on Adaptation  to Climate Change</vt:lpstr>
      <vt:lpstr>Mission objectives</vt:lpstr>
      <vt:lpstr>How the Mission works</vt:lpstr>
      <vt:lpstr>September 2026 Mission Assessment</vt:lpstr>
      <vt:lpstr>Impact Logic</vt:lpstr>
      <vt:lpstr>Projects</vt:lpstr>
      <vt:lpstr>Research projects</vt:lpstr>
      <vt:lpstr>Mission Portfolio - overview</vt:lpstr>
      <vt:lpstr>Different types of Mission projects </vt:lpstr>
      <vt:lpstr>PowerPoint Presentation</vt:lpstr>
      <vt:lpstr>PowerPoint Presentation</vt:lpstr>
      <vt:lpstr>Coordination of Mission actions</vt:lpstr>
      <vt:lpstr>General Support &amp; Community of Practice(MIP4Adapt)   Selected tools &amp; resources</vt:lpstr>
      <vt:lpstr>Resources for regions </vt:lpstr>
      <vt:lpstr>PowerPoint Presentation</vt:lpstr>
      <vt:lpstr>PowerPoint Presentation</vt:lpstr>
      <vt:lpstr>Roster of Experts – launched 14 September</vt:lpstr>
      <vt:lpstr>Get involved with the Mission </vt:lpstr>
      <vt:lpstr>More information about the Adaptation Mission   </vt:lpstr>
      <vt:lpstr>Upcoming opportunities</vt:lpstr>
      <vt:lpstr>PowerPoint Presentation</vt:lpstr>
      <vt:lpstr>Support for regions and local authorities</vt:lpstr>
    </vt:vector>
  </TitlesOfParts>
  <Company>European Commission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PATYK Magdalena (CLIMA)</dc:creator>
  <cp:lastModifiedBy>Corina Murafa</cp:lastModifiedBy>
  <cp:revision>4</cp:revision>
  <dcterms:created xsi:type="dcterms:W3CDTF">2026-05-13T13:54:31Z</dcterms:created>
  <dcterms:modified xsi:type="dcterms:W3CDTF">2026-10-19T05:18:30Z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6bd9ddd1-4d20-43f6-abfa-fc3c07406f94_Enabled">
    <vt:lpwstr>true</vt:lpwstr>
  </property>
  <property fmtid="{D5CDD505-2E9C-101B-9397-08002B2CF9AE}" pid="3" name="MSIP_Label_6bd9ddd1-4d20-43f6-abfa-fc3c07406f94_SetDate">
    <vt:lpwstr>2026-05-13T14:09:38Z</vt:lpwstr>
  </property>
  <property fmtid="{D5CDD505-2E9C-101B-9397-08002B2CF9AE}" pid="4" name="MSIP_Label_6bd9ddd1-4d20-43f6-abfa-fc3c07406f94_Method">
    <vt:lpwstr>Standard</vt:lpwstr>
  </property>
  <property fmtid="{D5CDD505-2E9C-101B-9397-08002B2CF9AE}" pid="5" name="MSIP_Label_6bd9ddd1-4d20-43f6-abfa-fc3c07406f94_Name">
    <vt:lpwstr>Commission Use</vt:lpwstr>
  </property>
  <property fmtid="{D5CDD505-2E9C-101B-9397-08002B2CF9AE}" pid="6" name="MSIP_Label_6bd9ddd1-4d20-43f6-abfa-fc3c07406f94_SiteId">
    <vt:lpwstr>b24c8b06-522c-46fe-9080-70926f8dddb1</vt:lpwstr>
  </property>
  <property fmtid="{D5CDD505-2E9C-101B-9397-08002B2CF9AE}" pid="7" name="MSIP_Label_6bd9ddd1-4d20-43f6-abfa-fc3c07406f94_ActionId">
    <vt:lpwstr>12cf339f-4ab3-43e7-870a-0226760cf567</vt:lpwstr>
  </property>
  <property fmtid="{D5CDD505-2E9C-101B-9397-08002B2CF9AE}" pid="8" name="MSIP_Label_6bd9ddd1-4d20-43f6-abfa-fc3c07406f94_ContentBits">
    <vt:lpwstr>0</vt:lpwstr>
  </property>
  <property fmtid="{D5CDD505-2E9C-101B-9397-08002B2CF9AE}" pid="9" name="MSIP_Label_6bd9ddd1-4d20-43f6-abfa-fc3c07406f94_Tag">
    <vt:lpwstr>10, 3, 0, 1</vt:lpwstr>
  </property>
</Properties>
</file>