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313" r:id="rId3"/>
    <p:sldId id="367" r:id="rId4"/>
    <p:sldId id="369" r:id="rId5"/>
    <p:sldId id="26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60"/>
  </p:normalViewPr>
  <p:slideViewPr>
    <p:cSldViewPr snapToGrid="0">
      <p:cViewPr varScale="1">
        <p:scale>
          <a:sx n="63" d="100"/>
          <a:sy n="63" d="100"/>
        </p:scale>
        <p:origin x="80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1BB4FD-4203-49A7-B191-A97108CAD5AE}" type="datetimeFigureOut">
              <a:rPr lang="en-US" smtClean="0"/>
              <a:t>10/18/2026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E1E977-324C-4FA7-9ECF-52B8BB73C7E7}" type="slidenum">
              <a:rPr lang="en-US" smtClean="0"/>
              <a:t>‹#›</a:t>
            </a:fld>
            <a:endParaRPr lang="en-US"/>
          </a:p>
        </p:txBody>
      </p:sp>
    </p:spTree>
    <p:extLst>
      <p:ext uri="{BB962C8B-B14F-4D97-AF65-F5344CB8AC3E}">
        <p14:creationId xmlns:p14="http://schemas.microsoft.com/office/powerpoint/2010/main" val="3157802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H Cover 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01531-6782-3543-894F-2AC642CC7E51}"/>
              </a:ext>
            </a:extLst>
          </p:cNvPr>
          <p:cNvSpPr>
            <a:spLocks noGrp="1"/>
          </p:cNvSpPr>
          <p:nvPr>
            <p:ph type="ctrTitle" hasCustomPrompt="1"/>
          </p:nvPr>
        </p:nvSpPr>
        <p:spPr>
          <a:xfrm>
            <a:off x="2549606" y="2973620"/>
            <a:ext cx="7092788" cy="526298"/>
          </a:xfrm>
        </p:spPr>
        <p:txBody>
          <a:bodyPr wrap="square" lIns="0" tIns="0" rIns="0" bIns="0" anchor="t" anchorCtr="0">
            <a:spAutoFit/>
          </a:bodyPr>
          <a:lstStyle>
            <a:lvl1pPr algn="ctr">
              <a:defRPr sz="3800" b="1" i="0">
                <a:solidFill>
                  <a:srgbClr val="003399"/>
                </a:solidFill>
                <a:latin typeface="Arial" panose="020B0604020202020204" pitchFamily="34" charset="0"/>
                <a:cs typeface="Arial" panose="020B0604020202020204" pitchFamily="34" charset="0"/>
              </a:defRPr>
            </a:lvl1pPr>
          </a:lstStyle>
          <a:p>
            <a:r>
              <a:rPr lang="en-US" dirty="0"/>
              <a:t>Click to add title here</a:t>
            </a:r>
          </a:p>
        </p:txBody>
      </p:sp>
      <p:sp>
        <p:nvSpPr>
          <p:cNvPr id="3" name="Subtitle 2">
            <a:extLst>
              <a:ext uri="{FF2B5EF4-FFF2-40B4-BE49-F238E27FC236}">
                <a16:creationId xmlns:a16="http://schemas.microsoft.com/office/drawing/2014/main" id="{6672B452-A43D-524E-9FA9-D3F777AB8199}"/>
              </a:ext>
            </a:extLst>
          </p:cNvPr>
          <p:cNvSpPr>
            <a:spLocks noGrp="1"/>
          </p:cNvSpPr>
          <p:nvPr>
            <p:ph type="subTitle" idx="1" hasCustomPrompt="1"/>
          </p:nvPr>
        </p:nvSpPr>
        <p:spPr>
          <a:xfrm>
            <a:off x="2351584" y="3933056"/>
            <a:ext cx="7488832" cy="332399"/>
          </a:xfrm>
          <a:noFill/>
        </p:spPr>
        <p:txBody>
          <a:bodyPr wrap="square" lIns="0" tIns="0" rIns="0" bIns="0" anchor="ctr" anchorCtr="0">
            <a:spAutoFit/>
          </a:bodyPr>
          <a:lstStyle>
            <a:lvl1pPr marL="0" indent="0" algn="ctr">
              <a:buNone/>
              <a:defRPr sz="2400">
                <a:solidFill>
                  <a:srgbClr val="00339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 here</a:t>
            </a:r>
          </a:p>
        </p:txBody>
      </p:sp>
      <p:sp>
        <p:nvSpPr>
          <p:cNvPr id="13" name="TextBox 12">
            <a:extLst>
              <a:ext uri="{FF2B5EF4-FFF2-40B4-BE49-F238E27FC236}">
                <a16:creationId xmlns:a16="http://schemas.microsoft.com/office/drawing/2014/main" id="{A75932EC-7320-734B-9B80-43D614D3D9A7}"/>
              </a:ext>
            </a:extLst>
          </p:cNvPr>
          <p:cNvSpPr txBox="1"/>
          <p:nvPr/>
        </p:nvSpPr>
        <p:spPr>
          <a:xfrm>
            <a:off x="551384" y="5912728"/>
            <a:ext cx="5544616" cy="416461"/>
          </a:xfrm>
          <a:prstGeom prst="rect">
            <a:avLst/>
          </a:prstGeom>
          <a:noFill/>
        </p:spPr>
        <p:txBody>
          <a:bodyPr wrap="square" lIns="0" tIns="0" rIns="0" bIns="0" rtlCol="0">
            <a:spAutoFit/>
          </a:bodyPr>
          <a:lstStyle/>
          <a:p>
            <a:pPr>
              <a:lnSpc>
                <a:spcPct val="114999"/>
              </a:lnSpc>
            </a:pPr>
            <a:r>
              <a:rPr lang="en-GB" sz="800" dirty="0">
                <a:solidFill>
                  <a:schemeClr val="bg1"/>
                </a:solidFill>
              </a:rPr>
              <a:t>Funded by the European Union. Views and opinions expressed are however those of the author(s) only and do not necessarily reflect those of the European Union or European Climate, Infrastructure and Environment Executive Agency (CINEA). Neither the European Union nor the granting authority can be held responsible for them.</a:t>
            </a:r>
          </a:p>
        </p:txBody>
      </p:sp>
      <p:pic>
        <p:nvPicPr>
          <p:cNvPr id="14" name="Picture 13">
            <a:extLst>
              <a:ext uri="{FF2B5EF4-FFF2-40B4-BE49-F238E27FC236}">
                <a16:creationId xmlns:a16="http://schemas.microsoft.com/office/drawing/2014/main" id="{BD95E2A4-F992-B244-972A-A1EF73F52ECD}"/>
              </a:ext>
            </a:extLst>
          </p:cNvPr>
          <p:cNvPicPr>
            <a:picLocks noChangeAspect="1"/>
          </p:cNvPicPr>
          <p:nvPr/>
        </p:nvPicPr>
        <p:blipFill>
          <a:blip r:embed="rId2"/>
          <a:stretch>
            <a:fillRect/>
          </a:stretch>
        </p:blipFill>
        <p:spPr>
          <a:xfrm>
            <a:off x="479376" y="5102354"/>
            <a:ext cx="3479479" cy="773217"/>
          </a:xfrm>
          <a:prstGeom prst="rect">
            <a:avLst/>
          </a:prstGeom>
        </p:spPr>
      </p:pic>
      <p:pic>
        <p:nvPicPr>
          <p:cNvPr id="5" name="Picture 4">
            <a:extLst>
              <a:ext uri="{FF2B5EF4-FFF2-40B4-BE49-F238E27FC236}">
                <a16:creationId xmlns:a16="http://schemas.microsoft.com/office/drawing/2014/main" id="{FFD19E90-1511-C24C-9B2F-7AFD1CC30C30}"/>
              </a:ext>
            </a:extLst>
          </p:cNvPr>
          <p:cNvPicPr>
            <a:picLocks noChangeAspect="1"/>
          </p:cNvPicPr>
          <p:nvPr/>
        </p:nvPicPr>
        <p:blipFill>
          <a:blip r:embed="rId3"/>
          <a:stretch>
            <a:fillRect/>
          </a:stretch>
        </p:blipFill>
        <p:spPr>
          <a:xfrm>
            <a:off x="3730625" y="980728"/>
            <a:ext cx="4730750" cy="1636918"/>
          </a:xfrm>
          <a:prstGeom prst="rect">
            <a:avLst/>
          </a:prstGeom>
        </p:spPr>
      </p:pic>
      <p:pic>
        <p:nvPicPr>
          <p:cNvPr id="7" name="Picture 6">
            <a:extLst>
              <a:ext uri="{FF2B5EF4-FFF2-40B4-BE49-F238E27FC236}">
                <a16:creationId xmlns:a16="http://schemas.microsoft.com/office/drawing/2014/main" id="{24B00D9C-48C7-5E45-9F31-9CBADE6B21C7}"/>
              </a:ext>
            </a:extLst>
          </p:cNvPr>
          <p:cNvPicPr>
            <a:picLocks noChangeAspect="1"/>
          </p:cNvPicPr>
          <p:nvPr/>
        </p:nvPicPr>
        <p:blipFill>
          <a:blip r:embed="rId4"/>
          <a:stretch>
            <a:fillRect/>
          </a:stretch>
        </p:blipFill>
        <p:spPr>
          <a:xfrm>
            <a:off x="-11112" y="3236769"/>
            <a:ext cx="12192000" cy="3644944"/>
          </a:xfrm>
          <a:prstGeom prst="rect">
            <a:avLst/>
          </a:prstGeom>
        </p:spPr>
      </p:pic>
    </p:spTree>
    <p:extLst>
      <p:ext uri="{BB962C8B-B14F-4D97-AF65-F5344CB8AC3E}">
        <p14:creationId xmlns:p14="http://schemas.microsoft.com/office/powerpoint/2010/main" val="63347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H Contents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BB11CD-D2AE-974B-971D-D1F89471F139}"/>
              </a:ext>
            </a:extLst>
          </p:cNvPr>
          <p:cNvPicPr>
            <a:picLocks noChangeAspect="1"/>
          </p:cNvPicPr>
          <p:nvPr/>
        </p:nvPicPr>
        <p:blipFill>
          <a:blip r:embed="rId2"/>
          <a:stretch>
            <a:fillRect/>
          </a:stretch>
        </p:blipFill>
        <p:spPr>
          <a:xfrm>
            <a:off x="-14268" y="6237312"/>
            <a:ext cx="12230947" cy="660744"/>
          </a:xfrm>
          <a:prstGeom prst="rect">
            <a:avLst/>
          </a:prstGeom>
        </p:spPr>
      </p:pic>
      <p:sp>
        <p:nvSpPr>
          <p:cNvPr id="16" name="Content Placeholder 15">
            <a:extLst>
              <a:ext uri="{FF2B5EF4-FFF2-40B4-BE49-F238E27FC236}">
                <a16:creationId xmlns:a16="http://schemas.microsoft.com/office/drawing/2014/main" id="{3D1BE527-D7D5-AD4F-B430-1570C4E6167A}"/>
              </a:ext>
            </a:extLst>
          </p:cNvPr>
          <p:cNvSpPr>
            <a:spLocks noGrp="1"/>
          </p:cNvSpPr>
          <p:nvPr>
            <p:ph sz="quarter" idx="11" hasCustomPrompt="1"/>
          </p:nvPr>
        </p:nvSpPr>
        <p:spPr>
          <a:xfrm>
            <a:off x="896751" y="2195412"/>
            <a:ext cx="10167801" cy="3609852"/>
          </a:xfrm>
          <a:noFill/>
        </p:spPr>
        <p:txBody>
          <a:bodyPr/>
          <a:lstStyle>
            <a:lvl1pPr marL="400050" indent="-400050">
              <a:buFont typeface="+mj-lt"/>
              <a:buAutoNum type="arabicPeriod"/>
              <a:defRPr sz="2400" b="1" i="0">
                <a:solidFill>
                  <a:srgbClr val="3C4243"/>
                </a:solidFill>
                <a:latin typeface="Arial" panose="020B0604020202020204" pitchFamily="34" charset="0"/>
                <a:cs typeface="Arial" panose="020B0604020202020204" pitchFamily="34" charset="0"/>
              </a:defRPr>
            </a:lvl1pPr>
            <a:lvl2pPr marL="857250" indent="-400050">
              <a:buFont typeface="+mj-lt"/>
              <a:buAutoNum type="arabicPeriod"/>
              <a:defRPr sz="2000">
                <a:solidFill>
                  <a:srgbClr val="3C4243"/>
                </a:solidFill>
              </a:defRPr>
            </a:lvl2pPr>
            <a:lvl3pPr marL="1314450" indent="-400050">
              <a:buFont typeface="+mj-lt"/>
              <a:buAutoNum type="arabicPeriod"/>
              <a:defRPr sz="2000">
                <a:solidFill>
                  <a:srgbClr val="3C4243"/>
                </a:solidFill>
              </a:defRPr>
            </a:lvl3pPr>
            <a:lvl4pPr marL="1771650" indent="-400050">
              <a:buFont typeface="+mj-lt"/>
              <a:buAutoNum type="arabicPeriod"/>
              <a:defRPr sz="2000">
                <a:solidFill>
                  <a:srgbClr val="3C4243"/>
                </a:solidFill>
              </a:defRPr>
            </a:lvl4pPr>
            <a:lvl5pPr marL="2228850" indent="-400050">
              <a:buFont typeface="+mj-lt"/>
              <a:buAutoNum type="arabicPeriod"/>
              <a:defRPr sz="2000">
                <a:solidFill>
                  <a:srgbClr val="3C4243"/>
                </a:solidFill>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2" name="Title 1">
            <a:extLst>
              <a:ext uri="{FF2B5EF4-FFF2-40B4-BE49-F238E27FC236}">
                <a16:creationId xmlns:a16="http://schemas.microsoft.com/office/drawing/2014/main" id="{27FA0D99-B73C-0A4A-AABF-02A31FF19BAD}"/>
              </a:ext>
            </a:extLst>
          </p:cNvPr>
          <p:cNvSpPr>
            <a:spLocks noGrp="1"/>
          </p:cNvSpPr>
          <p:nvPr>
            <p:ph type="title" hasCustomPrompt="1"/>
          </p:nvPr>
        </p:nvSpPr>
        <p:spPr>
          <a:xfrm>
            <a:off x="881166" y="1521302"/>
            <a:ext cx="10183386" cy="433726"/>
          </a:xfrm>
        </p:spPr>
        <p:txBody>
          <a:bodyPr anchor="t" anchorCtr="0">
            <a:normAutofit/>
          </a:bodyPr>
          <a:lstStyle>
            <a:lvl1pPr>
              <a:defRPr sz="2000" b="1" i="0">
                <a:solidFill>
                  <a:srgbClr val="003399"/>
                </a:solidFill>
                <a:latin typeface="Arial" panose="020B0604020202020204" pitchFamily="34" charset="0"/>
                <a:cs typeface="Arial" panose="020B0604020202020204" pitchFamily="34" charset="0"/>
              </a:defRPr>
            </a:lvl1pPr>
          </a:lstStyle>
          <a:p>
            <a:r>
              <a:rPr lang="en-US" dirty="0"/>
              <a:t>Click to add title</a:t>
            </a:r>
          </a:p>
        </p:txBody>
      </p:sp>
      <p:sp>
        <p:nvSpPr>
          <p:cNvPr id="13" name="Text Placeholder 2">
            <a:extLst>
              <a:ext uri="{FF2B5EF4-FFF2-40B4-BE49-F238E27FC236}">
                <a16:creationId xmlns:a16="http://schemas.microsoft.com/office/drawing/2014/main" id="{EC3842C8-1AC6-054E-AC1F-3DD5932E4E41}"/>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7" name="Picture 6">
            <a:extLst>
              <a:ext uri="{FF2B5EF4-FFF2-40B4-BE49-F238E27FC236}">
                <a16:creationId xmlns:a16="http://schemas.microsoft.com/office/drawing/2014/main" id="{B1111FE5-F553-C343-A742-52F1276C6BDA}"/>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3126333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H Headlin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A0D99-B73C-0A4A-AABF-02A31FF19BAD}"/>
              </a:ext>
            </a:extLst>
          </p:cNvPr>
          <p:cNvSpPr>
            <a:spLocks noGrp="1"/>
          </p:cNvSpPr>
          <p:nvPr>
            <p:ph type="title" hasCustomPrompt="1"/>
          </p:nvPr>
        </p:nvSpPr>
        <p:spPr>
          <a:xfrm>
            <a:off x="524040" y="1955027"/>
            <a:ext cx="10097352" cy="443198"/>
          </a:xfrm>
        </p:spPr>
        <p:txBody>
          <a:bodyPr wrap="square" lIns="0" tIns="0" rIns="0" bIns="0" anchor="t" anchorCtr="0">
            <a:spAutoFit/>
          </a:bodyPr>
          <a:lstStyle>
            <a:lvl1pPr>
              <a:defRPr sz="3200">
                <a:solidFill>
                  <a:srgbClr val="003399"/>
                </a:solidFill>
              </a:defRPr>
            </a:lvl1pPr>
          </a:lstStyle>
          <a:p>
            <a:r>
              <a:rPr lang="en-US" dirty="0"/>
              <a:t>Click to add title here</a:t>
            </a:r>
          </a:p>
        </p:txBody>
      </p:sp>
      <p:sp>
        <p:nvSpPr>
          <p:cNvPr id="3" name="Text Placeholder 2">
            <a:extLst>
              <a:ext uri="{FF2B5EF4-FFF2-40B4-BE49-F238E27FC236}">
                <a16:creationId xmlns:a16="http://schemas.microsoft.com/office/drawing/2014/main" id="{662CC48B-6971-C24E-9503-8002CBA1A6BA}"/>
              </a:ext>
            </a:extLst>
          </p:cNvPr>
          <p:cNvSpPr>
            <a:spLocks noGrp="1"/>
          </p:cNvSpPr>
          <p:nvPr>
            <p:ph type="body" idx="1" hasCustomPrompt="1"/>
          </p:nvPr>
        </p:nvSpPr>
        <p:spPr>
          <a:xfrm>
            <a:off x="524040" y="2618589"/>
            <a:ext cx="10097352" cy="276998"/>
          </a:xfrm>
          <a:noFill/>
        </p:spPr>
        <p:txBody>
          <a:bodyPr wrap="square" lIns="0" tIns="0" rIns="0" bIns="0" anchor="t" anchorCtr="0">
            <a:spAutoFit/>
          </a:bodyPr>
          <a:lstStyle>
            <a:lvl1pPr marL="0" indent="0">
              <a:buNone/>
              <a:defRPr sz="2000" b="1" i="0">
                <a:solidFill>
                  <a:srgbClr val="003399"/>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sp>
        <p:nvSpPr>
          <p:cNvPr id="5" name="Content Placeholder 4">
            <a:extLst>
              <a:ext uri="{FF2B5EF4-FFF2-40B4-BE49-F238E27FC236}">
                <a16:creationId xmlns:a16="http://schemas.microsoft.com/office/drawing/2014/main" id="{2E2874AB-EDA0-7640-94EA-994A64F3A5EB}"/>
              </a:ext>
            </a:extLst>
          </p:cNvPr>
          <p:cNvSpPr>
            <a:spLocks noGrp="1"/>
          </p:cNvSpPr>
          <p:nvPr>
            <p:ph sz="quarter" idx="11" hasCustomPrompt="1"/>
          </p:nvPr>
        </p:nvSpPr>
        <p:spPr>
          <a:xfrm>
            <a:off x="537166" y="3200639"/>
            <a:ext cx="10071100" cy="2853453"/>
          </a:xfrm>
          <a:noFill/>
        </p:spPr>
        <p:txBody>
          <a:bodyPr lIns="0" tIns="0" rIns="0">
            <a:normAutofit/>
          </a:bodyPr>
          <a:lstStyle>
            <a:lvl1pPr marL="0" indent="0">
              <a:buFontTx/>
              <a:buNone/>
              <a:defRPr sz="1600">
                <a:latin typeface="Arial" panose="020B0604020202020204" pitchFamily="34" charset="0"/>
                <a:cs typeface="Arial" panose="020B0604020202020204" pitchFamily="34" charset="0"/>
              </a:defRPr>
            </a:lvl1pPr>
            <a:lvl2pPr marL="457200" indent="0">
              <a:buFontTx/>
              <a:buNone/>
              <a:defRPr sz="1600">
                <a:latin typeface="Arial" panose="020B0604020202020204" pitchFamily="34" charset="0"/>
                <a:cs typeface="Arial" panose="020B0604020202020204" pitchFamily="34" charset="0"/>
              </a:defRPr>
            </a:lvl2pPr>
            <a:lvl3pPr marL="914400" indent="0">
              <a:buFontTx/>
              <a:buNone/>
              <a:defRPr sz="1600">
                <a:latin typeface="Arial" panose="020B0604020202020204" pitchFamily="34" charset="0"/>
                <a:cs typeface="Arial" panose="020B0604020202020204" pitchFamily="34" charset="0"/>
              </a:defRPr>
            </a:lvl3pPr>
            <a:lvl4pPr marL="1371600" indent="0">
              <a:buFontTx/>
              <a:buNone/>
              <a:defRPr sz="1600">
                <a:latin typeface="Arial" panose="020B0604020202020204" pitchFamily="34" charset="0"/>
                <a:cs typeface="Arial" panose="020B0604020202020204" pitchFamily="34" charset="0"/>
              </a:defRPr>
            </a:lvl4pPr>
            <a:lvl5pPr marL="1828800" indent="0">
              <a:buFontTx/>
              <a:buNone/>
              <a:defRPr sz="1600">
                <a:latin typeface="Arial" panose="020B0604020202020204" pitchFamily="34" charset="0"/>
                <a:cs typeface="Arial" panose="020B0604020202020204" pitchFamily="34" charset="0"/>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10" name="Text Placeholder 2">
            <a:extLst>
              <a:ext uri="{FF2B5EF4-FFF2-40B4-BE49-F238E27FC236}">
                <a16:creationId xmlns:a16="http://schemas.microsoft.com/office/drawing/2014/main" id="{4E6700E9-13F2-9845-8D05-1D1890D3FA39}"/>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8" name="Picture 7">
            <a:extLst>
              <a:ext uri="{FF2B5EF4-FFF2-40B4-BE49-F238E27FC236}">
                <a16:creationId xmlns:a16="http://schemas.microsoft.com/office/drawing/2014/main" id="{CE023748-3A74-284B-B2E3-43273F045BC8}"/>
              </a:ext>
            </a:extLst>
          </p:cNvPr>
          <p:cNvPicPr>
            <a:picLocks noChangeAspect="1"/>
          </p:cNvPicPr>
          <p:nvPr/>
        </p:nvPicPr>
        <p:blipFill>
          <a:blip r:embed="rId2"/>
          <a:stretch>
            <a:fillRect/>
          </a:stretch>
        </p:blipFill>
        <p:spPr>
          <a:xfrm>
            <a:off x="-14268" y="6237312"/>
            <a:ext cx="12230947" cy="660744"/>
          </a:xfrm>
          <a:prstGeom prst="rect">
            <a:avLst/>
          </a:prstGeom>
        </p:spPr>
      </p:pic>
      <p:pic>
        <p:nvPicPr>
          <p:cNvPr id="9" name="Picture 8">
            <a:extLst>
              <a:ext uri="{FF2B5EF4-FFF2-40B4-BE49-F238E27FC236}">
                <a16:creationId xmlns:a16="http://schemas.microsoft.com/office/drawing/2014/main" id="{ACE109BD-8E0A-094A-9696-D37A9D070860}"/>
              </a:ext>
            </a:extLst>
          </p:cNvPr>
          <p:cNvPicPr>
            <a:picLocks noChangeAspect="1"/>
          </p:cNvPicPr>
          <p:nvPr/>
        </p:nvPicPr>
        <p:blipFill>
          <a:blip r:embed="rId3"/>
          <a:stretch>
            <a:fillRect/>
          </a:stretch>
        </p:blipFill>
        <p:spPr>
          <a:xfrm>
            <a:off x="286995" y="458096"/>
            <a:ext cx="3072701" cy="1063206"/>
          </a:xfrm>
          <a:prstGeom prst="rect">
            <a:avLst/>
          </a:prstGeom>
        </p:spPr>
      </p:pic>
    </p:spTree>
    <p:extLst>
      <p:ext uri="{BB962C8B-B14F-4D97-AF65-F5344CB8AC3E}">
        <p14:creationId xmlns:p14="http://schemas.microsoft.com/office/powerpoint/2010/main" val="700202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H Text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1A79907-58E7-004F-958E-A044A35664FE}"/>
              </a:ext>
            </a:extLst>
          </p:cNvPr>
          <p:cNvSpPr>
            <a:spLocks noGrp="1"/>
          </p:cNvSpPr>
          <p:nvPr>
            <p:ph type="pic" sz="quarter" idx="11"/>
          </p:nvPr>
        </p:nvSpPr>
        <p:spPr>
          <a:xfrm>
            <a:off x="6888163" y="0"/>
            <a:ext cx="5292725" cy="6850063"/>
          </a:xfrm>
          <a:gradFill flip="none" rotWithShape="1">
            <a:gsLst>
              <a:gs pos="0">
                <a:srgbClr val="003399"/>
              </a:gs>
              <a:gs pos="100000">
                <a:srgbClr val="39B9E6"/>
              </a:gs>
            </a:gsLst>
            <a:lin ang="2700000" scaled="1"/>
            <a:tileRect/>
          </a:gradFill>
        </p:spPr>
        <p:txBody>
          <a:bodyPr/>
          <a:lstStyle>
            <a:lvl1pPr marL="0" indent="0" algn="ctr">
              <a:buNone/>
              <a:defRPr>
                <a:solidFill>
                  <a:schemeClr val="bg1"/>
                </a:solidFill>
              </a:defRPr>
            </a:lvl1pPr>
          </a:lstStyle>
          <a:p>
            <a:r>
              <a:rPr lang="en-US"/>
              <a:t>Click icon to add picture</a:t>
            </a:r>
            <a:endParaRPr lang="en-GR" dirty="0"/>
          </a:p>
        </p:txBody>
      </p:sp>
      <p:sp>
        <p:nvSpPr>
          <p:cNvPr id="2" name="Title 1">
            <a:extLst>
              <a:ext uri="{FF2B5EF4-FFF2-40B4-BE49-F238E27FC236}">
                <a16:creationId xmlns:a16="http://schemas.microsoft.com/office/drawing/2014/main" id="{0EAF5DB2-6C75-1949-9273-0B219A9F29EC}"/>
              </a:ext>
            </a:extLst>
          </p:cNvPr>
          <p:cNvSpPr>
            <a:spLocks noGrp="1"/>
          </p:cNvSpPr>
          <p:nvPr>
            <p:ph type="title" hasCustomPrompt="1"/>
          </p:nvPr>
        </p:nvSpPr>
        <p:spPr>
          <a:xfrm>
            <a:off x="543006" y="1779012"/>
            <a:ext cx="5531081" cy="387798"/>
          </a:xfrm>
        </p:spPr>
        <p:txBody>
          <a:bodyPr wrap="square" lIns="0" tIns="0" rIns="0" bIns="0" anchor="t" anchorCtr="0">
            <a:spAutoFit/>
          </a:bodyPr>
          <a:lstStyle>
            <a:lvl1pPr>
              <a:defRPr sz="2800" b="1" i="0">
                <a:solidFill>
                  <a:srgbClr val="003399"/>
                </a:solidFill>
                <a:latin typeface="Arial" panose="020B0604020202020204" pitchFamily="34" charset="0"/>
                <a:cs typeface="Arial" panose="020B0604020202020204" pitchFamily="34" charset="0"/>
              </a:defRPr>
            </a:lvl1pPr>
          </a:lstStyle>
          <a:p>
            <a:r>
              <a:rPr lang="en-US" dirty="0"/>
              <a:t>Click to add title</a:t>
            </a:r>
          </a:p>
        </p:txBody>
      </p:sp>
      <p:sp>
        <p:nvSpPr>
          <p:cNvPr id="17" name="Content Placeholder 16">
            <a:extLst>
              <a:ext uri="{FF2B5EF4-FFF2-40B4-BE49-F238E27FC236}">
                <a16:creationId xmlns:a16="http://schemas.microsoft.com/office/drawing/2014/main" id="{B3A5602C-9C65-0F49-8A1F-2A9D4DF70B0E}"/>
              </a:ext>
            </a:extLst>
          </p:cNvPr>
          <p:cNvSpPr>
            <a:spLocks noGrp="1"/>
          </p:cNvSpPr>
          <p:nvPr>
            <p:ph sz="quarter" idx="12" hasCustomPrompt="1"/>
          </p:nvPr>
        </p:nvSpPr>
        <p:spPr>
          <a:xfrm>
            <a:off x="550863" y="3221038"/>
            <a:ext cx="5545137" cy="2800350"/>
          </a:xfrm>
          <a:noFill/>
        </p:spPr>
        <p:txBody>
          <a:bodyPr>
            <a:normAutofit/>
          </a:bodyPr>
          <a:lstStyle>
            <a:lvl1pPr>
              <a:buClr>
                <a:srgbClr val="003399"/>
              </a:buClr>
              <a:buSzPct val="150000"/>
              <a:defRPr sz="1600">
                <a:solidFill>
                  <a:srgbClr val="3C4243"/>
                </a:solidFill>
              </a:defRPr>
            </a:lvl1pPr>
            <a:lvl2pPr>
              <a:buClr>
                <a:srgbClr val="003399"/>
              </a:buClr>
              <a:buSzPct val="150000"/>
              <a:defRPr sz="1600">
                <a:solidFill>
                  <a:srgbClr val="3C4243"/>
                </a:solidFill>
              </a:defRPr>
            </a:lvl2pPr>
            <a:lvl3pPr>
              <a:buClr>
                <a:srgbClr val="003399"/>
              </a:buClr>
              <a:buSzPct val="150000"/>
              <a:defRPr sz="1600">
                <a:solidFill>
                  <a:srgbClr val="3C4243"/>
                </a:solidFill>
              </a:defRPr>
            </a:lvl3pPr>
            <a:lvl4pPr>
              <a:buClr>
                <a:srgbClr val="003399"/>
              </a:buClr>
              <a:buSzPct val="150000"/>
              <a:defRPr sz="1600">
                <a:solidFill>
                  <a:srgbClr val="3C4243"/>
                </a:solidFill>
              </a:defRPr>
            </a:lvl4pPr>
            <a:lvl5pPr>
              <a:buClr>
                <a:srgbClr val="003399"/>
              </a:buClr>
              <a:buSzPct val="150000"/>
              <a:defRPr sz="1600">
                <a:solidFill>
                  <a:srgbClr val="3C4243"/>
                </a:solidFill>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29" name="Text Placeholder 28">
            <a:extLst>
              <a:ext uri="{FF2B5EF4-FFF2-40B4-BE49-F238E27FC236}">
                <a16:creationId xmlns:a16="http://schemas.microsoft.com/office/drawing/2014/main" id="{72343429-8DEB-0041-9A31-8886259432E6}"/>
              </a:ext>
            </a:extLst>
          </p:cNvPr>
          <p:cNvSpPr>
            <a:spLocks noGrp="1"/>
          </p:cNvSpPr>
          <p:nvPr>
            <p:ph type="body" sz="quarter" idx="13" hasCustomPrompt="1"/>
          </p:nvPr>
        </p:nvSpPr>
        <p:spPr>
          <a:xfrm>
            <a:off x="542925" y="2492375"/>
            <a:ext cx="5553075" cy="431800"/>
          </a:xfrm>
        </p:spPr>
        <p:txBody>
          <a:bodyPr lIns="0" rIns="90000">
            <a:normAutofit/>
          </a:bodyPr>
          <a:lstStyle>
            <a:lvl1pPr marL="0" indent="0">
              <a:buNone/>
              <a:defRPr sz="2000" b="1">
                <a:solidFill>
                  <a:srgbClr val="003399"/>
                </a:solidFill>
              </a:defRPr>
            </a:lvl1pPr>
          </a:lstStyle>
          <a:p>
            <a:pPr lvl="0"/>
            <a:r>
              <a:rPr lang="en-GR" dirty="0"/>
              <a:t>Click to add subtitle</a:t>
            </a:r>
          </a:p>
        </p:txBody>
      </p:sp>
      <p:sp>
        <p:nvSpPr>
          <p:cNvPr id="10" name="Text Placeholder 2">
            <a:extLst>
              <a:ext uri="{FF2B5EF4-FFF2-40B4-BE49-F238E27FC236}">
                <a16:creationId xmlns:a16="http://schemas.microsoft.com/office/drawing/2014/main" id="{F1798116-8C15-E143-BA7F-22CE05DEABA2}"/>
              </a:ext>
            </a:extLst>
          </p:cNvPr>
          <p:cNvSpPr>
            <a:spLocks noGrp="1"/>
          </p:cNvSpPr>
          <p:nvPr>
            <p:ph type="body" idx="10" hasCustomPrompt="1"/>
          </p:nvPr>
        </p:nvSpPr>
        <p:spPr>
          <a:xfrm>
            <a:off x="520797" y="6366751"/>
            <a:ext cx="2808312" cy="138499"/>
          </a:xfrm>
          <a:noFill/>
        </p:spPr>
        <p:txBody>
          <a:bodyPr wrap="square" lIns="0" tIns="0" rIns="0" bIns="0" anchor="t" anchorCtr="0">
            <a:spAutoFit/>
          </a:bodyPr>
          <a:lstStyle>
            <a:lvl1pPr marL="0" indent="0">
              <a:buNone/>
              <a:defRPr sz="1000" b="0" i="0">
                <a:solidFill>
                  <a:srgbClr val="003399"/>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8" name="Picture 7">
            <a:extLst>
              <a:ext uri="{FF2B5EF4-FFF2-40B4-BE49-F238E27FC236}">
                <a16:creationId xmlns:a16="http://schemas.microsoft.com/office/drawing/2014/main" id="{EB6D8428-6F65-774D-BA7F-598FD3A650AC}"/>
              </a:ext>
            </a:extLst>
          </p:cNvPr>
          <p:cNvPicPr>
            <a:picLocks noChangeAspect="1"/>
          </p:cNvPicPr>
          <p:nvPr/>
        </p:nvPicPr>
        <p:blipFill>
          <a:blip r:embed="rId2"/>
          <a:stretch>
            <a:fillRect/>
          </a:stretch>
        </p:blipFill>
        <p:spPr>
          <a:xfrm>
            <a:off x="286995" y="458096"/>
            <a:ext cx="3072701" cy="1063206"/>
          </a:xfrm>
          <a:prstGeom prst="rect">
            <a:avLst/>
          </a:prstGeom>
        </p:spPr>
      </p:pic>
    </p:spTree>
    <p:extLst>
      <p:ext uri="{BB962C8B-B14F-4D97-AF65-F5344CB8AC3E}">
        <p14:creationId xmlns:p14="http://schemas.microsoft.com/office/powerpoint/2010/main" val="4139551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H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CC2-114A-514B-BB8A-6992C8BC5274}"/>
              </a:ext>
            </a:extLst>
          </p:cNvPr>
          <p:cNvSpPr>
            <a:spLocks noGrp="1"/>
          </p:cNvSpPr>
          <p:nvPr>
            <p:ph type="title" hasCustomPrompt="1"/>
          </p:nvPr>
        </p:nvSpPr>
        <p:spPr>
          <a:xfrm>
            <a:off x="552152" y="1412776"/>
            <a:ext cx="7429500" cy="1008101"/>
          </a:xfrm>
        </p:spPr>
        <p:txBody>
          <a:bodyPr lIns="0" tIns="0" rIns="0" bIns="0" anchor="t" anchorCtr="0">
            <a:normAutofit/>
          </a:bodyPr>
          <a:lstStyle>
            <a:lvl1pPr>
              <a:defRPr sz="2800">
                <a:solidFill>
                  <a:srgbClr val="003399"/>
                </a:solidFill>
              </a:defRPr>
            </a:lvl1pPr>
          </a:lstStyle>
          <a:p>
            <a:r>
              <a:rPr lang="en-US" dirty="0"/>
              <a:t>Click to add title</a:t>
            </a:r>
          </a:p>
        </p:txBody>
      </p:sp>
      <p:sp>
        <p:nvSpPr>
          <p:cNvPr id="7" name="Text Placeholder 6">
            <a:extLst>
              <a:ext uri="{FF2B5EF4-FFF2-40B4-BE49-F238E27FC236}">
                <a16:creationId xmlns:a16="http://schemas.microsoft.com/office/drawing/2014/main" id="{877DDC57-1AA0-4745-8DF0-7C2052CD1096}"/>
              </a:ext>
            </a:extLst>
          </p:cNvPr>
          <p:cNvSpPr>
            <a:spLocks noGrp="1"/>
          </p:cNvSpPr>
          <p:nvPr>
            <p:ph type="body" sz="quarter" idx="11" hasCustomPrompt="1"/>
          </p:nvPr>
        </p:nvSpPr>
        <p:spPr>
          <a:xfrm>
            <a:off x="551532" y="3429000"/>
            <a:ext cx="7632700" cy="2663825"/>
          </a:xfrm>
          <a:noFill/>
        </p:spPr>
        <p:txBody>
          <a:bodyPr>
            <a:normAutofit/>
          </a:bodyPr>
          <a:lstStyle>
            <a:lvl1pPr marL="285750" indent="-285750">
              <a:buClr>
                <a:srgbClr val="39B9E6"/>
              </a:buClr>
              <a:buSzPct val="150000"/>
              <a:buFont typeface="Arial" panose="020B0604020202020204" pitchFamily="34" charset="0"/>
              <a:buChar char="•"/>
              <a:defRPr sz="1600">
                <a:solidFill>
                  <a:srgbClr val="3B3B3A"/>
                </a:solidFill>
              </a:defRPr>
            </a:lvl1pPr>
            <a:lvl2pPr marL="742950" indent="-285750">
              <a:buClr>
                <a:srgbClr val="39B9E6"/>
              </a:buClr>
              <a:buSzPct val="150000"/>
              <a:buFont typeface="Arial" panose="020B0604020202020204" pitchFamily="34" charset="0"/>
              <a:buChar char="•"/>
              <a:defRPr sz="1600">
                <a:solidFill>
                  <a:srgbClr val="3B3B3A"/>
                </a:solidFill>
              </a:defRPr>
            </a:lvl2pPr>
            <a:lvl3pPr marL="1200150" indent="-285750">
              <a:buClr>
                <a:srgbClr val="39B9E6"/>
              </a:buClr>
              <a:buSzPct val="150000"/>
              <a:buFont typeface="Arial" panose="020B0604020202020204" pitchFamily="34" charset="0"/>
              <a:buChar char="•"/>
              <a:defRPr sz="1600">
                <a:solidFill>
                  <a:srgbClr val="3B3B3A"/>
                </a:solidFill>
              </a:defRPr>
            </a:lvl3pPr>
            <a:lvl4pPr marL="1657350" indent="-285750">
              <a:buClr>
                <a:srgbClr val="39B9E6"/>
              </a:buClr>
              <a:buSzPct val="150000"/>
              <a:buFont typeface="Arial" panose="020B0604020202020204" pitchFamily="34" charset="0"/>
              <a:buChar char="•"/>
              <a:defRPr sz="1600">
                <a:solidFill>
                  <a:srgbClr val="3B3B3A"/>
                </a:solidFill>
              </a:defRPr>
            </a:lvl4pPr>
            <a:lvl5pPr marL="2114550" indent="-285750">
              <a:buClr>
                <a:srgbClr val="39B9E6"/>
              </a:buClr>
              <a:buSzPct val="150000"/>
              <a:buFont typeface="Arial" panose="020B0604020202020204" pitchFamily="34" charset="0"/>
              <a:buChar char="•"/>
              <a:defRPr sz="1600">
                <a:solidFill>
                  <a:srgbClr val="3B3B3A"/>
                </a:solidFill>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5" name="Text Placeholder 4">
            <a:extLst>
              <a:ext uri="{FF2B5EF4-FFF2-40B4-BE49-F238E27FC236}">
                <a16:creationId xmlns:a16="http://schemas.microsoft.com/office/drawing/2014/main" id="{1D2EA09B-C577-BD4D-A975-BECDAE9E1726}"/>
              </a:ext>
            </a:extLst>
          </p:cNvPr>
          <p:cNvSpPr>
            <a:spLocks noGrp="1"/>
          </p:cNvSpPr>
          <p:nvPr>
            <p:ph type="body" sz="quarter" idx="12" hasCustomPrompt="1"/>
          </p:nvPr>
        </p:nvSpPr>
        <p:spPr>
          <a:xfrm>
            <a:off x="551532" y="2492896"/>
            <a:ext cx="7429500" cy="431800"/>
          </a:xfrm>
        </p:spPr>
        <p:txBody>
          <a:bodyPr lIns="0">
            <a:normAutofit/>
          </a:bodyPr>
          <a:lstStyle>
            <a:lvl1pPr marL="0" indent="0">
              <a:buNone/>
              <a:defRPr sz="2000" b="1">
                <a:solidFill>
                  <a:srgbClr val="003399"/>
                </a:solidFill>
              </a:defRPr>
            </a:lvl1pPr>
          </a:lstStyle>
          <a:p>
            <a:pPr lvl="0"/>
            <a:r>
              <a:rPr lang="en-GR" dirty="0"/>
              <a:t>Click to add subtitle</a:t>
            </a:r>
          </a:p>
        </p:txBody>
      </p:sp>
      <p:sp>
        <p:nvSpPr>
          <p:cNvPr id="12" name="Text Placeholder 2">
            <a:extLst>
              <a:ext uri="{FF2B5EF4-FFF2-40B4-BE49-F238E27FC236}">
                <a16:creationId xmlns:a16="http://schemas.microsoft.com/office/drawing/2014/main" id="{0F54D886-FA2D-4741-AE12-07C9BB8695C5}"/>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9" name="Picture 8">
            <a:extLst>
              <a:ext uri="{FF2B5EF4-FFF2-40B4-BE49-F238E27FC236}">
                <a16:creationId xmlns:a16="http://schemas.microsoft.com/office/drawing/2014/main" id="{70197F86-2F53-5B49-BFA7-582809131A4F}"/>
              </a:ext>
            </a:extLst>
          </p:cNvPr>
          <p:cNvPicPr>
            <a:picLocks noChangeAspect="1"/>
          </p:cNvPicPr>
          <p:nvPr/>
        </p:nvPicPr>
        <p:blipFill>
          <a:blip r:embed="rId2"/>
          <a:stretch>
            <a:fillRect/>
          </a:stretch>
        </p:blipFill>
        <p:spPr>
          <a:xfrm>
            <a:off x="-14268" y="6237312"/>
            <a:ext cx="12230947" cy="660744"/>
          </a:xfrm>
          <a:prstGeom prst="rect">
            <a:avLst/>
          </a:prstGeom>
        </p:spPr>
      </p:pic>
      <p:pic>
        <p:nvPicPr>
          <p:cNvPr id="10" name="Picture 9">
            <a:extLst>
              <a:ext uri="{FF2B5EF4-FFF2-40B4-BE49-F238E27FC236}">
                <a16:creationId xmlns:a16="http://schemas.microsoft.com/office/drawing/2014/main" id="{CBDC3D87-AE78-4D40-91CA-B7AB9B845379}"/>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2160217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H 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42347-863D-674B-B322-4EE4A6D89F85}"/>
              </a:ext>
            </a:extLst>
          </p:cNvPr>
          <p:cNvSpPr>
            <a:spLocks noGrp="1"/>
          </p:cNvSpPr>
          <p:nvPr>
            <p:ph type="title" hasCustomPrompt="1"/>
          </p:nvPr>
        </p:nvSpPr>
        <p:spPr>
          <a:xfrm>
            <a:off x="515937" y="512763"/>
            <a:ext cx="8460383" cy="974843"/>
          </a:xfrm>
        </p:spPr>
        <p:txBody>
          <a:bodyPr>
            <a:normAutofit/>
          </a:bodyPr>
          <a:lstStyle>
            <a:lvl1pPr>
              <a:defRPr sz="2800">
                <a:solidFill>
                  <a:srgbClr val="003399"/>
                </a:solidFill>
              </a:defRPr>
            </a:lvl1pPr>
          </a:lstStyle>
          <a:p>
            <a:r>
              <a:rPr lang="en-US" dirty="0"/>
              <a:t>Click to add title</a:t>
            </a:r>
          </a:p>
        </p:txBody>
      </p:sp>
      <p:sp>
        <p:nvSpPr>
          <p:cNvPr id="11" name="Table Placeholder 10">
            <a:extLst>
              <a:ext uri="{FF2B5EF4-FFF2-40B4-BE49-F238E27FC236}">
                <a16:creationId xmlns:a16="http://schemas.microsoft.com/office/drawing/2014/main" id="{E27E2633-2126-0C4D-9BC1-7ED6742F48FE}"/>
              </a:ext>
            </a:extLst>
          </p:cNvPr>
          <p:cNvSpPr>
            <a:spLocks noGrp="1"/>
          </p:cNvSpPr>
          <p:nvPr>
            <p:ph type="tbl" sz="quarter" idx="12"/>
          </p:nvPr>
        </p:nvSpPr>
        <p:spPr>
          <a:xfrm>
            <a:off x="550863" y="1955800"/>
            <a:ext cx="10298112" cy="3849688"/>
          </a:xfrm>
        </p:spPr>
        <p:txBody>
          <a:bodyPr/>
          <a:lstStyle/>
          <a:p>
            <a:r>
              <a:rPr lang="en-US"/>
              <a:t>Click icon to add table</a:t>
            </a:r>
            <a:endParaRPr lang="en-GR" dirty="0"/>
          </a:p>
        </p:txBody>
      </p:sp>
      <p:sp>
        <p:nvSpPr>
          <p:cNvPr id="10" name="Text Placeholder 2">
            <a:extLst>
              <a:ext uri="{FF2B5EF4-FFF2-40B4-BE49-F238E27FC236}">
                <a16:creationId xmlns:a16="http://schemas.microsoft.com/office/drawing/2014/main" id="{2A88BEC2-0E96-184D-A1CB-555514F5ADB3}"/>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9" name="Picture 8">
            <a:extLst>
              <a:ext uri="{FF2B5EF4-FFF2-40B4-BE49-F238E27FC236}">
                <a16:creationId xmlns:a16="http://schemas.microsoft.com/office/drawing/2014/main" id="{212CF463-5292-5147-BEE4-2D436CBBCE69}"/>
              </a:ext>
            </a:extLst>
          </p:cNvPr>
          <p:cNvPicPr>
            <a:picLocks noChangeAspect="1"/>
          </p:cNvPicPr>
          <p:nvPr/>
        </p:nvPicPr>
        <p:blipFill>
          <a:blip r:embed="rId2"/>
          <a:stretch>
            <a:fillRect/>
          </a:stretch>
        </p:blipFill>
        <p:spPr>
          <a:xfrm>
            <a:off x="-14268" y="6237312"/>
            <a:ext cx="12230947" cy="660744"/>
          </a:xfrm>
          <a:prstGeom prst="rect">
            <a:avLst/>
          </a:prstGeom>
        </p:spPr>
      </p:pic>
      <p:pic>
        <p:nvPicPr>
          <p:cNvPr id="8" name="Picture 7">
            <a:extLst>
              <a:ext uri="{FF2B5EF4-FFF2-40B4-BE49-F238E27FC236}">
                <a16:creationId xmlns:a16="http://schemas.microsoft.com/office/drawing/2014/main" id="{831446FC-5D3E-E443-8CEA-E4E1B90EA23D}"/>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211002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H Title onl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C7E1D2-FB35-8F40-864B-D596E40F77B6}"/>
              </a:ext>
            </a:extLst>
          </p:cNvPr>
          <p:cNvSpPr>
            <a:spLocks noGrp="1"/>
          </p:cNvSpPr>
          <p:nvPr>
            <p:ph type="body" sz="quarter" idx="12" hasCustomPrompt="1"/>
          </p:nvPr>
        </p:nvSpPr>
        <p:spPr>
          <a:xfrm>
            <a:off x="515938" y="512762"/>
            <a:ext cx="7236246" cy="1332061"/>
          </a:xfrm>
        </p:spPr>
        <p:txBody>
          <a:bodyPr lIns="0">
            <a:normAutofit/>
          </a:bodyPr>
          <a:lstStyle>
            <a:lvl1pPr marL="0" indent="0">
              <a:buNone/>
              <a:defRPr sz="3200" b="1">
                <a:solidFill>
                  <a:srgbClr val="003399"/>
                </a:solidFill>
              </a:defRPr>
            </a:lvl1pPr>
          </a:lstStyle>
          <a:p>
            <a:pPr lvl="0"/>
            <a:r>
              <a:rPr lang="en-GR" dirty="0"/>
              <a:t>Click to add title</a:t>
            </a:r>
          </a:p>
        </p:txBody>
      </p:sp>
      <p:sp>
        <p:nvSpPr>
          <p:cNvPr id="11" name="Text Placeholder 2">
            <a:extLst>
              <a:ext uri="{FF2B5EF4-FFF2-40B4-BE49-F238E27FC236}">
                <a16:creationId xmlns:a16="http://schemas.microsoft.com/office/drawing/2014/main" id="{4C32FB71-945C-A444-A31D-C1A1598B33AA}"/>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6" name="Picture 5">
            <a:extLst>
              <a:ext uri="{FF2B5EF4-FFF2-40B4-BE49-F238E27FC236}">
                <a16:creationId xmlns:a16="http://schemas.microsoft.com/office/drawing/2014/main" id="{6A92F2A3-DE98-6943-8BB7-656F22166238}"/>
              </a:ext>
            </a:extLst>
          </p:cNvPr>
          <p:cNvPicPr>
            <a:picLocks noChangeAspect="1"/>
          </p:cNvPicPr>
          <p:nvPr/>
        </p:nvPicPr>
        <p:blipFill>
          <a:blip r:embed="rId2"/>
          <a:stretch>
            <a:fillRect/>
          </a:stretch>
        </p:blipFill>
        <p:spPr>
          <a:xfrm>
            <a:off x="-14268" y="6237312"/>
            <a:ext cx="12230947" cy="660744"/>
          </a:xfrm>
          <a:prstGeom prst="rect">
            <a:avLst/>
          </a:prstGeom>
        </p:spPr>
      </p:pic>
      <p:pic>
        <p:nvPicPr>
          <p:cNvPr id="7" name="Picture 6">
            <a:extLst>
              <a:ext uri="{FF2B5EF4-FFF2-40B4-BE49-F238E27FC236}">
                <a16:creationId xmlns:a16="http://schemas.microsoft.com/office/drawing/2014/main" id="{62B98209-B389-4D4C-9107-9EEB93E50C7F}"/>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3448861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H Split text and small image ">
    <p:spTree>
      <p:nvGrpSpPr>
        <p:cNvPr id="1" name=""/>
        <p:cNvGrpSpPr/>
        <p:nvPr/>
      </p:nvGrpSpPr>
      <p:grpSpPr>
        <a:xfrm>
          <a:off x="0" y="0"/>
          <a:ext cx="0" cy="0"/>
          <a:chOff x="0" y="0"/>
          <a:chExt cx="0" cy="0"/>
        </a:xfrm>
      </p:grpSpPr>
      <p:sp>
        <p:nvSpPr>
          <p:cNvPr id="16" name="Picture Placeholder 4">
            <a:extLst>
              <a:ext uri="{FF2B5EF4-FFF2-40B4-BE49-F238E27FC236}">
                <a16:creationId xmlns:a16="http://schemas.microsoft.com/office/drawing/2014/main" id="{66485EB3-16FE-574C-8306-D3146FB3281A}"/>
              </a:ext>
            </a:extLst>
          </p:cNvPr>
          <p:cNvSpPr>
            <a:spLocks noGrp="1"/>
          </p:cNvSpPr>
          <p:nvPr>
            <p:ph type="pic" sz="quarter" idx="16"/>
          </p:nvPr>
        </p:nvSpPr>
        <p:spPr>
          <a:xfrm>
            <a:off x="6184960" y="1955800"/>
            <a:ext cx="5995928" cy="4137025"/>
          </a:xfrm>
          <a:gradFill flip="none" rotWithShape="1">
            <a:gsLst>
              <a:gs pos="0">
                <a:srgbClr val="003399"/>
              </a:gs>
              <a:gs pos="100000">
                <a:srgbClr val="39B9E6"/>
              </a:gs>
            </a:gsLst>
            <a:lin ang="2700000" scaled="1"/>
            <a:tileRect/>
          </a:gradFill>
        </p:spPr>
        <p:txBody>
          <a:bodyPr/>
          <a:lstStyle>
            <a:lvl1pPr marL="0" indent="0" algn="ctr">
              <a:buNone/>
              <a:defRPr>
                <a:solidFill>
                  <a:schemeClr val="bg1"/>
                </a:solidFill>
              </a:defRPr>
            </a:lvl1pPr>
          </a:lstStyle>
          <a:p>
            <a:r>
              <a:rPr lang="en-US"/>
              <a:t>Click icon to add picture</a:t>
            </a:r>
            <a:endParaRPr lang="en-GR" dirty="0"/>
          </a:p>
        </p:txBody>
      </p:sp>
      <p:sp>
        <p:nvSpPr>
          <p:cNvPr id="2" name="Title 1">
            <a:extLst>
              <a:ext uri="{FF2B5EF4-FFF2-40B4-BE49-F238E27FC236}">
                <a16:creationId xmlns:a16="http://schemas.microsoft.com/office/drawing/2014/main" id="{03950AC4-B7DF-E64A-8A2D-35F8F8B29707}"/>
              </a:ext>
            </a:extLst>
          </p:cNvPr>
          <p:cNvSpPr>
            <a:spLocks noGrp="1"/>
          </p:cNvSpPr>
          <p:nvPr>
            <p:ph type="title" hasCustomPrompt="1"/>
          </p:nvPr>
        </p:nvSpPr>
        <p:spPr>
          <a:xfrm>
            <a:off x="515938" y="980727"/>
            <a:ext cx="6226508" cy="332399"/>
          </a:xfrm>
        </p:spPr>
        <p:txBody>
          <a:bodyPr wrap="square" lIns="0" tIns="0" rIns="0" bIns="0" anchor="t" anchorCtr="0">
            <a:spAutoFit/>
          </a:bodyPr>
          <a:lstStyle>
            <a:lvl1pPr>
              <a:defRPr sz="2400">
                <a:solidFill>
                  <a:srgbClr val="003399"/>
                </a:solidFill>
              </a:defRPr>
            </a:lvl1pPr>
          </a:lstStyle>
          <a:p>
            <a:r>
              <a:rPr lang="en-GB" dirty="0"/>
              <a:t>Click to add title</a:t>
            </a:r>
            <a:endParaRPr lang="en-GR" dirty="0"/>
          </a:p>
        </p:txBody>
      </p:sp>
      <p:sp>
        <p:nvSpPr>
          <p:cNvPr id="9" name="Content Placeholder 4">
            <a:extLst>
              <a:ext uri="{FF2B5EF4-FFF2-40B4-BE49-F238E27FC236}">
                <a16:creationId xmlns:a16="http://schemas.microsoft.com/office/drawing/2014/main" id="{710E9AB6-FD44-2949-9F5C-3E4DEBB8495B}"/>
              </a:ext>
            </a:extLst>
          </p:cNvPr>
          <p:cNvSpPr>
            <a:spLocks noGrp="1"/>
          </p:cNvSpPr>
          <p:nvPr>
            <p:ph sz="quarter" idx="11" hasCustomPrompt="1"/>
          </p:nvPr>
        </p:nvSpPr>
        <p:spPr>
          <a:xfrm>
            <a:off x="536938" y="2018357"/>
            <a:ext cx="5580062" cy="1410643"/>
          </a:xfrm>
          <a:noFill/>
        </p:spPr>
        <p:txBody>
          <a:bodyPr lIns="0" tIns="0" rIns="0">
            <a:spAutoFit/>
          </a:bodyPr>
          <a:lstStyle>
            <a:lvl1pPr marL="0" indent="0">
              <a:buFontTx/>
              <a:buNone/>
              <a:defRPr sz="1600">
                <a:latin typeface="Arial" panose="020B0604020202020204" pitchFamily="34" charset="0"/>
                <a:cs typeface="Arial" panose="020B0604020202020204" pitchFamily="34" charset="0"/>
              </a:defRPr>
            </a:lvl1pPr>
            <a:lvl2pPr marL="457200" indent="0">
              <a:buFontTx/>
              <a:buNone/>
              <a:defRPr sz="1600">
                <a:latin typeface="Arial" panose="020B0604020202020204" pitchFamily="34" charset="0"/>
                <a:cs typeface="Arial" panose="020B0604020202020204" pitchFamily="34" charset="0"/>
              </a:defRPr>
            </a:lvl2pPr>
            <a:lvl3pPr marL="914400" indent="0">
              <a:buFontTx/>
              <a:buNone/>
              <a:defRPr sz="1600">
                <a:latin typeface="Arial" panose="020B0604020202020204" pitchFamily="34" charset="0"/>
                <a:cs typeface="Arial" panose="020B0604020202020204" pitchFamily="34" charset="0"/>
              </a:defRPr>
            </a:lvl3pPr>
            <a:lvl4pPr marL="1371600" indent="0">
              <a:buFontTx/>
              <a:buNone/>
              <a:defRPr sz="1600">
                <a:latin typeface="Arial" panose="020B0604020202020204" pitchFamily="34" charset="0"/>
                <a:cs typeface="Arial" panose="020B0604020202020204" pitchFamily="34" charset="0"/>
              </a:defRPr>
            </a:lvl4pPr>
            <a:lvl5pPr marL="1828800" indent="0">
              <a:buFontTx/>
              <a:buNone/>
              <a:defRPr sz="1600">
                <a:latin typeface="Arial" panose="020B0604020202020204" pitchFamily="34" charset="0"/>
                <a:cs typeface="Arial" panose="020B0604020202020204" pitchFamily="34" charset="0"/>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10" name="Text Placeholder 6">
            <a:extLst>
              <a:ext uri="{FF2B5EF4-FFF2-40B4-BE49-F238E27FC236}">
                <a16:creationId xmlns:a16="http://schemas.microsoft.com/office/drawing/2014/main" id="{D3067AA0-85C3-C74D-920A-F546E28AF1BA}"/>
              </a:ext>
            </a:extLst>
          </p:cNvPr>
          <p:cNvSpPr>
            <a:spLocks noGrp="1"/>
          </p:cNvSpPr>
          <p:nvPr>
            <p:ph type="body" sz="quarter" idx="12" hasCustomPrompt="1"/>
          </p:nvPr>
        </p:nvSpPr>
        <p:spPr>
          <a:xfrm>
            <a:off x="535808" y="3915787"/>
            <a:ext cx="5600909" cy="1835819"/>
          </a:xfrm>
          <a:noFill/>
        </p:spPr>
        <p:txBody>
          <a:bodyPr lIns="90000" tIns="0" rIns="0" bIns="0">
            <a:normAutofit/>
          </a:bodyPr>
          <a:lstStyle>
            <a:lvl1pPr marL="285750" indent="-285750">
              <a:buClr>
                <a:srgbClr val="003399"/>
              </a:buClr>
              <a:buSzPct val="150000"/>
              <a:buFont typeface="Arial" panose="020B0604020202020204" pitchFamily="34" charset="0"/>
              <a:buChar char="•"/>
              <a:defRPr sz="1600">
                <a:solidFill>
                  <a:srgbClr val="3B3B3A"/>
                </a:solidFill>
              </a:defRPr>
            </a:lvl1pPr>
            <a:lvl2pPr marL="742950" indent="-285750">
              <a:buClr>
                <a:srgbClr val="003399"/>
              </a:buClr>
              <a:buSzPct val="150000"/>
              <a:buFont typeface="Arial" panose="020B0604020202020204" pitchFamily="34" charset="0"/>
              <a:buChar char="•"/>
              <a:defRPr sz="1600">
                <a:solidFill>
                  <a:srgbClr val="3B3B3A"/>
                </a:solidFill>
              </a:defRPr>
            </a:lvl2pPr>
            <a:lvl3pPr marL="1200150" indent="-285750">
              <a:buClr>
                <a:srgbClr val="003399"/>
              </a:buClr>
              <a:buSzPct val="150000"/>
              <a:buFont typeface="Arial" panose="020B0604020202020204" pitchFamily="34" charset="0"/>
              <a:buChar char="•"/>
              <a:defRPr sz="1600">
                <a:solidFill>
                  <a:srgbClr val="3B3B3A"/>
                </a:solidFill>
              </a:defRPr>
            </a:lvl3pPr>
            <a:lvl4pPr marL="1657350" indent="-285750">
              <a:buClr>
                <a:srgbClr val="003399"/>
              </a:buClr>
              <a:buSzPct val="150000"/>
              <a:buFont typeface="Arial" panose="020B0604020202020204" pitchFamily="34" charset="0"/>
              <a:buChar char="•"/>
              <a:defRPr sz="1600">
                <a:solidFill>
                  <a:srgbClr val="3B3B3A"/>
                </a:solidFill>
              </a:defRPr>
            </a:lvl4pPr>
            <a:lvl5pPr marL="2114550" indent="-285750">
              <a:buClr>
                <a:srgbClr val="003399"/>
              </a:buClr>
              <a:buSzPct val="150000"/>
              <a:buFont typeface="Arial" panose="020B0604020202020204" pitchFamily="34" charset="0"/>
              <a:buChar char="•"/>
              <a:defRPr sz="1600">
                <a:solidFill>
                  <a:srgbClr val="3B3B3A"/>
                </a:solidFill>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6" name="Text Placeholder 5">
            <a:extLst>
              <a:ext uri="{FF2B5EF4-FFF2-40B4-BE49-F238E27FC236}">
                <a16:creationId xmlns:a16="http://schemas.microsoft.com/office/drawing/2014/main" id="{83651549-7371-1D4D-9F58-E8E673475E89}"/>
              </a:ext>
            </a:extLst>
          </p:cNvPr>
          <p:cNvSpPr>
            <a:spLocks noGrp="1"/>
          </p:cNvSpPr>
          <p:nvPr>
            <p:ph type="body" sz="quarter" idx="14" hasCustomPrompt="1"/>
          </p:nvPr>
        </p:nvSpPr>
        <p:spPr>
          <a:xfrm>
            <a:off x="536575" y="1557338"/>
            <a:ext cx="5559425" cy="398462"/>
          </a:xfrm>
        </p:spPr>
        <p:txBody>
          <a:bodyPr lIns="0">
            <a:normAutofit/>
          </a:bodyPr>
          <a:lstStyle>
            <a:lvl1pPr marL="0" indent="0">
              <a:buNone/>
              <a:defRPr sz="2000" b="1">
                <a:solidFill>
                  <a:srgbClr val="003399"/>
                </a:solidFill>
              </a:defRPr>
            </a:lvl1pPr>
          </a:lstStyle>
          <a:p>
            <a:pPr lvl="0"/>
            <a:r>
              <a:rPr lang="en-GR" dirty="0"/>
              <a:t>Click to add subtitle</a:t>
            </a:r>
          </a:p>
        </p:txBody>
      </p:sp>
      <p:sp>
        <p:nvSpPr>
          <p:cNvPr id="14" name="Text Placeholder 13">
            <a:extLst>
              <a:ext uri="{FF2B5EF4-FFF2-40B4-BE49-F238E27FC236}">
                <a16:creationId xmlns:a16="http://schemas.microsoft.com/office/drawing/2014/main" id="{6980B1E7-15EA-7C43-8A2D-E61AD3D1BBB8}"/>
              </a:ext>
            </a:extLst>
          </p:cNvPr>
          <p:cNvSpPr>
            <a:spLocks noGrp="1"/>
          </p:cNvSpPr>
          <p:nvPr>
            <p:ph type="body" sz="quarter" idx="15" hasCustomPrompt="1"/>
          </p:nvPr>
        </p:nvSpPr>
        <p:spPr>
          <a:xfrm>
            <a:off x="6184960" y="6184561"/>
            <a:ext cx="4178423" cy="252414"/>
          </a:xfrm>
          <a:noFill/>
        </p:spPr>
        <p:txBody>
          <a:bodyPr lIns="0"/>
          <a:lstStyle>
            <a:lvl1pPr marL="0" indent="0">
              <a:buNone/>
              <a:defRPr sz="1400">
                <a:solidFill>
                  <a:srgbClr val="00339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R" sz="1600" b="0" dirty="0">
                <a:latin typeface="Arial" panose="020B0604020202020204" pitchFamily="34" charset="0"/>
                <a:cs typeface="Arial" panose="020B0604020202020204" pitchFamily="34" charset="0"/>
              </a:rPr>
              <a:t>Photo description here</a:t>
            </a:r>
          </a:p>
          <a:p>
            <a:pPr lvl="0"/>
            <a:endParaRPr lang="en-GR" dirty="0"/>
          </a:p>
        </p:txBody>
      </p:sp>
      <p:sp>
        <p:nvSpPr>
          <p:cNvPr id="11" name="Text Placeholder 2">
            <a:extLst>
              <a:ext uri="{FF2B5EF4-FFF2-40B4-BE49-F238E27FC236}">
                <a16:creationId xmlns:a16="http://schemas.microsoft.com/office/drawing/2014/main" id="{D53D0D9F-540B-BA46-A03B-380C2CA02CFE}"/>
              </a:ext>
            </a:extLst>
          </p:cNvPr>
          <p:cNvSpPr>
            <a:spLocks noGrp="1"/>
          </p:cNvSpPr>
          <p:nvPr>
            <p:ph type="body" idx="10" hasCustomPrompt="1"/>
          </p:nvPr>
        </p:nvSpPr>
        <p:spPr>
          <a:xfrm>
            <a:off x="520797" y="6366751"/>
            <a:ext cx="2808312" cy="138499"/>
          </a:xfrm>
          <a:noFill/>
        </p:spPr>
        <p:txBody>
          <a:bodyPr wrap="square" lIns="0" tIns="0" rIns="0" bIns="0" anchor="t" anchorCtr="0">
            <a:spAutoFit/>
          </a:bodyPr>
          <a:lstStyle>
            <a:lvl1pPr marL="0" indent="0">
              <a:buNone/>
              <a:defRPr sz="1000" b="0" i="0">
                <a:solidFill>
                  <a:srgbClr val="003399"/>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12" name="Picture 11">
            <a:extLst>
              <a:ext uri="{FF2B5EF4-FFF2-40B4-BE49-F238E27FC236}">
                <a16:creationId xmlns:a16="http://schemas.microsoft.com/office/drawing/2014/main" id="{81C4C9C9-0E91-EB41-BEE2-76E3D50411E7}"/>
              </a:ext>
            </a:extLst>
          </p:cNvPr>
          <p:cNvPicPr>
            <a:picLocks noChangeAspect="1"/>
          </p:cNvPicPr>
          <p:nvPr/>
        </p:nvPicPr>
        <p:blipFill>
          <a:blip r:embed="rId2"/>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289013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H Partners Slide">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4FCDAF9-D1E4-4148-94D5-4D4F919CE32D}"/>
              </a:ext>
            </a:extLst>
          </p:cNvPr>
          <p:cNvSpPr txBox="1"/>
          <p:nvPr/>
        </p:nvSpPr>
        <p:spPr>
          <a:xfrm>
            <a:off x="515938" y="512763"/>
            <a:ext cx="1657915" cy="523220"/>
          </a:xfrm>
          <a:prstGeom prst="rect">
            <a:avLst/>
          </a:prstGeom>
          <a:noFill/>
        </p:spPr>
        <p:txBody>
          <a:bodyPr wrap="square" rtlCol="0">
            <a:spAutoFit/>
          </a:bodyPr>
          <a:lstStyle/>
          <a:p>
            <a:r>
              <a:rPr lang="en-US" sz="2800" b="1" dirty="0">
                <a:solidFill>
                  <a:srgbClr val="003399"/>
                </a:solidFill>
                <a:latin typeface="Arial" panose="020B0604020202020204" pitchFamily="34" charset="0"/>
                <a:ea typeface="Open Sans" pitchFamily="2" charset="0"/>
                <a:cs typeface="Arial" panose="020B0604020202020204" pitchFamily="34" charset="0"/>
              </a:rPr>
              <a:t>Partners</a:t>
            </a:r>
          </a:p>
        </p:txBody>
      </p:sp>
      <p:pic>
        <p:nvPicPr>
          <p:cNvPr id="4" name="Picture 3">
            <a:extLst>
              <a:ext uri="{FF2B5EF4-FFF2-40B4-BE49-F238E27FC236}">
                <a16:creationId xmlns:a16="http://schemas.microsoft.com/office/drawing/2014/main" id="{BEA216F3-6E77-FD4E-9FD2-F794E2EC39DF}"/>
              </a:ext>
            </a:extLst>
          </p:cNvPr>
          <p:cNvPicPr>
            <a:picLocks noChangeAspect="1"/>
          </p:cNvPicPr>
          <p:nvPr/>
        </p:nvPicPr>
        <p:blipFill>
          <a:blip r:embed="rId2"/>
          <a:srcRect/>
          <a:stretch/>
        </p:blipFill>
        <p:spPr>
          <a:xfrm>
            <a:off x="1538531" y="1609918"/>
            <a:ext cx="9114937" cy="4338224"/>
          </a:xfrm>
          <a:prstGeom prst="rect">
            <a:avLst/>
          </a:prstGeom>
        </p:spPr>
      </p:pic>
      <p:pic>
        <p:nvPicPr>
          <p:cNvPr id="6" name="Picture 5">
            <a:extLst>
              <a:ext uri="{FF2B5EF4-FFF2-40B4-BE49-F238E27FC236}">
                <a16:creationId xmlns:a16="http://schemas.microsoft.com/office/drawing/2014/main" id="{E3FA7BA8-4207-0F49-BA81-7AEE4000132F}"/>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45842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H Thank You &amp; Info">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19FAD2-71A0-154B-9B89-D86ED0EAA5DC}"/>
              </a:ext>
            </a:extLst>
          </p:cNvPr>
          <p:cNvPicPr>
            <a:picLocks noChangeAspect="1"/>
          </p:cNvPicPr>
          <p:nvPr/>
        </p:nvPicPr>
        <p:blipFill>
          <a:blip r:embed="rId2"/>
          <a:stretch>
            <a:fillRect/>
          </a:stretch>
        </p:blipFill>
        <p:spPr>
          <a:xfrm>
            <a:off x="-4763" y="-67377"/>
            <a:ext cx="12305369" cy="6925377"/>
          </a:xfrm>
          <a:prstGeom prst="rect">
            <a:avLst/>
          </a:prstGeom>
        </p:spPr>
      </p:pic>
      <p:sp>
        <p:nvSpPr>
          <p:cNvPr id="3" name="Subtitle 2">
            <a:extLst>
              <a:ext uri="{FF2B5EF4-FFF2-40B4-BE49-F238E27FC236}">
                <a16:creationId xmlns:a16="http://schemas.microsoft.com/office/drawing/2014/main" id="{6672B452-A43D-524E-9FA9-D3F777AB8199}"/>
              </a:ext>
            </a:extLst>
          </p:cNvPr>
          <p:cNvSpPr>
            <a:spLocks noGrp="1"/>
          </p:cNvSpPr>
          <p:nvPr>
            <p:ph type="subTitle" idx="1" hasCustomPrompt="1"/>
          </p:nvPr>
        </p:nvSpPr>
        <p:spPr>
          <a:xfrm>
            <a:off x="3334126" y="3583018"/>
            <a:ext cx="5505815" cy="424732"/>
          </a:xfrm>
          <a:noFill/>
        </p:spPr>
        <p:txBody>
          <a:bodyPr wrap="square" lIns="0">
            <a:sp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Information</a:t>
            </a:r>
          </a:p>
        </p:txBody>
      </p:sp>
      <p:sp>
        <p:nvSpPr>
          <p:cNvPr id="6" name="TextBox 5">
            <a:extLst>
              <a:ext uri="{FF2B5EF4-FFF2-40B4-BE49-F238E27FC236}">
                <a16:creationId xmlns:a16="http://schemas.microsoft.com/office/drawing/2014/main" id="{CA954EF6-3A75-E048-B0D8-66B8910727EB}"/>
              </a:ext>
            </a:extLst>
          </p:cNvPr>
          <p:cNvSpPr txBox="1"/>
          <p:nvPr/>
        </p:nvSpPr>
        <p:spPr>
          <a:xfrm>
            <a:off x="4391158" y="2900718"/>
            <a:ext cx="3409684" cy="646331"/>
          </a:xfrm>
          <a:prstGeom prst="rect">
            <a:avLst/>
          </a:prstGeom>
          <a:noFill/>
        </p:spPr>
        <p:txBody>
          <a:bodyPr wrap="square" lIns="0" rtlCol="0">
            <a:spAutoFit/>
          </a:bodyPr>
          <a:lstStyle/>
          <a:p>
            <a:pPr algn="ctr"/>
            <a:r>
              <a:rPr lang="en-US" sz="3600" b="1" i="0" dirty="0">
                <a:solidFill>
                  <a:schemeClr val="bg1"/>
                </a:solidFill>
                <a:latin typeface="Arial" panose="020B0604020202020204" pitchFamily="34" charset="0"/>
                <a:ea typeface="Open Sans" pitchFamily="2" charset="0"/>
                <a:cs typeface="Arial" panose="020B0604020202020204" pitchFamily="34" charset="0"/>
              </a:rPr>
              <a:t>THANK YOU</a:t>
            </a:r>
          </a:p>
        </p:txBody>
      </p:sp>
      <p:pic>
        <p:nvPicPr>
          <p:cNvPr id="11" name="Picture 10">
            <a:extLst>
              <a:ext uri="{FF2B5EF4-FFF2-40B4-BE49-F238E27FC236}">
                <a16:creationId xmlns:a16="http://schemas.microsoft.com/office/drawing/2014/main" id="{1826091B-3ABF-FF48-B224-ADC87AF6C4FD}"/>
              </a:ext>
            </a:extLst>
          </p:cNvPr>
          <p:cNvPicPr>
            <a:picLocks noChangeAspect="1"/>
          </p:cNvPicPr>
          <p:nvPr/>
        </p:nvPicPr>
        <p:blipFill>
          <a:blip r:embed="rId3"/>
          <a:stretch>
            <a:fillRect/>
          </a:stretch>
        </p:blipFill>
        <p:spPr>
          <a:xfrm>
            <a:off x="515938" y="5445224"/>
            <a:ext cx="2413274" cy="536283"/>
          </a:xfrm>
          <a:prstGeom prst="rect">
            <a:avLst/>
          </a:prstGeom>
        </p:spPr>
      </p:pic>
      <p:sp>
        <p:nvSpPr>
          <p:cNvPr id="12" name="TextBox 11">
            <a:extLst>
              <a:ext uri="{FF2B5EF4-FFF2-40B4-BE49-F238E27FC236}">
                <a16:creationId xmlns:a16="http://schemas.microsoft.com/office/drawing/2014/main" id="{A3D97D17-2B92-AA44-9E34-AA4BD2C42550}"/>
              </a:ext>
            </a:extLst>
          </p:cNvPr>
          <p:cNvSpPr txBox="1"/>
          <p:nvPr/>
        </p:nvSpPr>
        <p:spPr>
          <a:xfrm>
            <a:off x="552948" y="5991997"/>
            <a:ext cx="5505815"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bg1"/>
                </a:solidFill>
                <a:effectLst/>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Research Executive Agency (REA). Neither the European Union nor the granting authority can be held responsible for them.</a:t>
            </a:r>
          </a:p>
        </p:txBody>
      </p:sp>
      <p:pic>
        <p:nvPicPr>
          <p:cNvPr id="5" name="Picture 4">
            <a:extLst>
              <a:ext uri="{FF2B5EF4-FFF2-40B4-BE49-F238E27FC236}">
                <a16:creationId xmlns:a16="http://schemas.microsoft.com/office/drawing/2014/main" id="{7D1E5C15-C3C9-CF4F-B294-E9A51A7CAE97}"/>
              </a:ext>
            </a:extLst>
          </p:cNvPr>
          <p:cNvPicPr>
            <a:picLocks noChangeAspect="1"/>
          </p:cNvPicPr>
          <p:nvPr/>
        </p:nvPicPr>
        <p:blipFill>
          <a:blip r:embed="rId4"/>
          <a:stretch>
            <a:fillRect/>
          </a:stretch>
        </p:blipFill>
        <p:spPr>
          <a:xfrm>
            <a:off x="4109901" y="1221371"/>
            <a:ext cx="3972198" cy="1374447"/>
          </a:xfrm>
          <a:prstGeom prst="rect">
            <a:avLst/>
          </a:prstGeom>
        </p:spPr>
      </p:pic>
    </p:spTree>
    <p:extLst>
      <p:ext uri="{BB962C8B-B14F-4D97-AF65-F5344CB8AC3E}">
        <p14:creationId xmlns:p14="http://schemas.microsoft.com/office/powerpoint/2010/main" val="854751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AH Internal Guidelines">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8311B7-56A1-4047-B31C-226C02368F76}"/>
              </a:ext>
            </a:extLst>
          </p:cNvPr>
          <p:cNvSpPr txBox="1"/>
          <p:nvPr/>
        </p:nvSpPr>
        <p:spPr>
          <a:xfrm>
            <a:off x="515938" y="512763"/>
            <a:ext cx="9540502" cy="1200329"/>
          </a:xfrm>
          <a:prstGeom prst="rect">
            <a:avLst/>
          </a:prstGeom>
          <a:noFill/>
        </p:spPr>
        <p:txBody>
          <a:bodyPr wrap="square" rtlCol="0">
            <a:spAutoFit/>
          </a:bodyPr>
          <a:lstStyle/>
          <a:p>
            <a:r>
              <a:rPr lang="en-US" sz="2400" b="1" i="0" dirty="0">
                <a:solidFill>
                  <a:srgbClr val="C00000"/>
                </a:solidFill>
                <a:latin typeface="Arial" panose="020B0604020202020204" pitchFamily="34" charset="0"/>
                <a:ea typeface="Open Sans" pitchFamily="2" charset="0"/>
                <a:cs typeface="Arial" panose="020B0604020202020204" pitchFamily="34" charset="0"/>
              </a:rPr>
              <a:t>How To Use This Template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rgbClr val="C00000"/>
                </a:solidFill>
                <a:latin typeface="Arial" panose="020B0604020202020204" pitchFamily="34" charset="0"/>
                <a:ea typeface="Open Sans" pitchFamily="2" charset="0"/>
                <a:cs typeface="Arial" panose="020B0604020202020204" pitchFamily="34" charset="0"/>
              </a:rPr>
              <a:t>[This slide is for internal use only  - not for presentation]</a:t>
            </a:r>
          </a:p>
          <a:p>
            <a:endParaRPr lang="en-US" sz="2400" b="1" dirty="0">
              <a:solidFill>
                <a:schemeClr val="accent1"/>
              </a:solidFill>
              <a:latin typeface="Open Sans" pitchFamily="2" charset="0"/>
              <a:ea typeface="Open Sans" pitchFamily="2" charset="0"/>
              <a:cs typeface="Open Sans" pitchFamily="2" charset="0"/>
            </a:endParaRPr>
          </a:p>
        </p:txBody>
      </p:sp>
      <p:sp>
        <p:nvSpPr>
          <p:cNvPr id="6" name="TextBox 5">
            <a:extLst>
              <a:ext uri="{FF2B5EF4-FFF2-40B4-BE49-F238E27FC236}">
                <a16:creationId xmlns:a16="http://schemas.microsoft.com/office/drawing/2014/main" id="{613A0D15-0C9B-3A4C-9AB8-C6D1F6C2945D}"/>
              </a:ext>
            </a:extLst>
          </p:cNvPr>
          <p:cNvSpPr txBox="1"/>
          <p:nvPr/>
        </p:nvSpPr>
        <p:spPr>
          <a:xfrm>
            <a:off x="515938" y="1628800"/>
            <a:ext cx="8388374" cy="4524315"/>
          </a:xfrm>
          <a:prstGeom prst="rect">
            <a:avLst/>
          </a:prstGeom>
          <a:noFill/>
        </p:spPr>
        <p:txBody>
          <a:bodyPr wrap="square" rtlCol="0">
            <a:spAutoFit/>
          </a:bodyPr>
          <a:lstStyle/>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Use only Arial font (Regular / Bold)</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Keep all content within white or light-colored areas</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Align text boxes to the slide’s grid and guides</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Use Blue (#003399) for titles and subtitles &amp; dark grey (#3B4142) for body</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Insert images inside designated placeholders only</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Avoid stretching or distorting the logo</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Do not change slide background colors or shapes</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Add no more than one key idea per slide</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Use icons and graphics consistently</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Use final “Thank you” slide only once</a:t>
            </a:r>
          </a:p>
          <a:p>
            <a:endParaRPr lang="en-US" dirty="0"/>
          </a:p>
        </p:txBody>
      </p:sp>
    </p:spTree>
    <p:extLst>
      <p:ext uri="{BB962C8B-B14F-4D97-AF65-F5344CB8AC3E}">
        <p14:creationId xmlns:p14="http://schemas.microsoft.com/office/powerpoint/2010/main" val="1082975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9392-5D9E-D2BB-E268-7016B4272D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CDCCCD-6A95-A955-C977-71B682D58475}"/>
              </a:ext>
            </a:extLst>
          </p:cNvPr>
          <p:cNvSpPr>
            <a:spLocks noGrp="1"/>
          </p:cNvSpPr>
          <p:nvPr>
            <p:ph type="dt" sz="half" idx="10"/>
          </p:nvPr>
        </p:nvSpPr>
        <p:spPr/>
        <p:txBody>
          <a:bodyPr/>
          <a:lstStyle/>
          <a:p>
            <a:fld id="{26B89405-AF9E-43DF-9B28-C14EF404CF28}" type="datetimeFigureOut">
              <a:rPr lang="en-US" smtClean="0"/>
              <a:t>10/18/2026</a:t>
            </a:fld>
            <a:endParaRPr lang="en-US"/>
          </a:p>
        </p:txBody>
      </p:sp>
      <p:sp>
        <p:nvSpPr>
          <p:cNvPr id="4" name="Footer Placeholder 3">
            <a:extLst>
              <a:ext uri="{FF2B5EF4-FFF2-40B4-BE49-F238E27FC236}">
                <a16:creationId xmlns:a16="http://schemas.microsoft.com/office/drawing/2014/main" id="{A1DB9732-0ADF-1EA5-F17B-8EAAF341FC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02F025-AF3D-929B-96A3-E77933862D72}"/>
              </a:ext>
            </a:extLst>
          </p:cNvPr>
          <p:cNvSpPr>
            <a:spLocks noGrp="1"/>
          </p:cNvSpPr>
          <p:nvPr>
            <p:ph type="sldNum" sz="quarter" idx="12"/>
          </p:nvPr>
        </p:nvSpPr>
        <p:spPr/>
        <p:txBody>
          <a:bodyPr/>
          <a:lstStyle/>
          <a:p>
            <a:fld id="{4ACAA425-FB14-4460-A3A6-C284A11E2770}" type="slidenum">
              <a:rPr lang="en-US" smtClean="0"/>
              <a:t>‹#›</a:t>
            </a:fld>
            <a:endParaRPr lang="en-US"/>
          </a:p>
        </p:txBody>
      </p:sp>
    </p:spTree>
    <p:extLst>
      <p:ext uri="{BB962C8B-B14F-4D97-AF65-F5344CB8AC3E}">
        <p14:creationId xmlns:p14="http://schemas.microsoft.com/office/powerpoint/2010/main" val="427380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84A7CA-F1D8-C149-8652-DF2D84E69CFF}"/>
              </a:ext>
            </a:extLst>
          </p:cNvPr>
          <p:cNvSpPr>
            <a:spLocks noGrp="1"/>
          </p:cNvSpPr>
          <p:nvPr>
            <p:ph type="title"/>
          </p:nvPr>
        </p:nvSpPr>
        <p:spPr>
          <a:xfrm>
            <a:off x="515937" y="512763"/>
            <a:ext cx="11160125" cy="974843"/>
          </a:xfrm>
          <a:prstGeom prst="rect">
            <a:avLst/>
          </a:prstGeom>
        </p:spPr>
        <p:txBody>
          <a:bodyPr vert="horz" lIns="91440" tIns="45720" rIns="91440" bIns="45720" rtlCol="0" anchor="ctr">
            <a:normAutofit/>
          </a:bodyPr>
          <a:lstStyle/>
          <a:p>
            <a:r>
              <a:rPr lang="en-US" dirty="0"/>
              <a:t>Click to add title</a:t>
            </a:r>
          </a:p>
        </p:txBody>
      </p:sp>
      <p:sp>
        <p:nvSpPr>
          <p:cNvPr id="3" name="Text Placeholder 2">
            <a:extLst>
              <a:ext uri="{FF2B5EF4-FFF2-40B4-BE49-F238E27FC236}">
                <a16:creationId xmlns:a16="http://schemas.microsoft.com/office/drawing/2014/main" id="{C8346590-E4A0-F94B-9BD3-CB82106F8D67}"/>
              </a:ext>
            </a:extLst>
          </p:cNvPr>
          <p:cNvSpPr>
            <a:spLocks noGrp="1"/>
          </p:cNvSpPr>
          <p:nvPr>
            <p:ph type="body" idx="1"/>
          </p:nvPr>
        </p:nvSpPr>
        <p:spPr>
          <a:xfrm>
            <a:off x="515937" y="1705970"/>
            <a:ext cx="11160125" cy="4639268"/>
          </a:xfrm>
          <a:prstGeom prst="rect">
            <a:avLst/>
          </a:prstGeom>
          <a:solidFill>
            <a:schemeClr val="lt1"/>
          </a:solidFill>
        </p:spPr>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05584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3200" b="1" i="0" kern="1200">
          <a:solidFill>
            <a:srgbClr val="003399"/>
          </a:solidFill>
          <a:latin typeface="Arial Black" panose="020B0604020202020204" pitchFamily="34" charset="0"/>
          <a:ea typeface="Open Sans" pitchFamily="2" charset="0"/>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rgbClr val="3B3B3A"/>
          </a:solidFill>
          <a:latin typeface="Arial" panose="020B0604020202020204" pitchFamily="34" charset="0"/>
          <a:ea typeface="Open Sans"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3B3B3A"/>
          </a:solidFill>
          <a:latin typeface="Arial" panose="020B0604020202020204" pitchFamily="34" charset="0"/>
          <a:ea typeface="Open Sans"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3">
          <p15:clr>
            <a:srgbClr val="F26B43"/>
          </p15:clr>
        </p15:guide>
        <p15:guide id="2" pos="3840">
          <p15:clr>
            <a:srgbClr val="F26B43"/>
          </p15:clr>
        </p15:guide>
        <p15:guide id="3" pos="7355">
          <p15:clr>
            <a:srgbClr val="F26B43"/>
          </p15:clr>
        </p15:guide>
        <p15:guide id="4" orient="horz" pos="3997">
          <p15:clr>
            <a:srgbClr val="F26B43"/>
          </p15:clr>
        </p15:guide>
        <p15:guide id="5" pos="325">
          <p15:clr>
            <a:srgbClr val="F26B43"/>
          </p15:clr>
        </p15:guide>
        <p15:guide id="6" orient="horz">
          <p15:clr>
            <a:srgbClr val="F26B43"/>
          </p15:clr>
        </p15:guide>
        <p15:guide id="7" pos="7673">
          <p15:clr>
            <a:srgbClr val="F26B43"/>
          </p15:clr>
        </p15:guide>
        <p15:guide id="8" orient="horz" pos="2160">
          <p15:clr>
            <a:srgbClr val="F26B43"/>
          </p15:clr>
        </p15:guide>
        <p15:guide id="9">
          <p15:clr>
            <a:srgbClr val="F26B43"/>
          </p15:clr>
        </p15:guide>
        <p15:guide id="10" orient="horz" pos="431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roxana.cica@meteoromania.ro" TargetMode="External"/><Relationship Id="rId2" Type="http://schemas.openxmlformats.org/officeDocument/2006/relationships/hyperlink" Target="mailto:bojariu@meteoromania.r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adaptationhubs.eu/"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4C06-1016-813C-42E8-5299C72F7EF4}"/>
              </a:ext>
            </a:extLst>
          </p:cNvPr>
          <p:cNvSpPr>
            <a:spLocks noGrp="1"/>
          </p:cNvSpPr>
          <p:nvPr>
            <p:ph type="ctrTitle"/>
          </p:nvPr>
        </p:nvSpPr>
        <p:spPr>
          <a:xfrm>
            <a:off x="381163" y="2804728"/>
            <a:ext cx="11228439" cy="1248544"/>
          </a:xfrm>
        </p:spPr>
        <p:txBody>
          <a:bodyPr>
            <a:normAutofit fontScale="90000"/>
          </a:bodyPr>
          <a:lstStyle/>
          <a:p>
            <a:r>
              <a:rPr lang="en-US" sz="4400" dirty="0"/>
              <a:t>Adaptation Hubs </a:t>
            </a:r>
            <a:br>
              <a:rPr lang="en-US" sz="4400" dirty="0"/>
            </a:br>
            <a:br>
              <a:rPr lang="en-US" sz="4400" dirty="0"/>
            </a:br>
            <a:br>
              <a:rPr lang="en-US" sz="4400" dirty="0"/>
            </a:br>
            <a:endParaRPr lang="en-US" sz="4400" dirty="0"/>
          </a:p>
        </p:txBody>
      </p:sp>
      <p:sp>
        <p:nvSpPr>
          <p:cNvPr id="4" name="Subtitle 2">
            <a:extLst>
              <a:ext uri="{FF2B5EF4-FFF2-40B4-BE49-F238E27FC236}">
                <a16:creationId xmlns:a16="http://schemas.microsoft.com/office/drawing/2014/main" id="{CEAD0AD4-2575-FEA4-7664-B29D9DD2333A}"/>
              </a:ext>
            </a:extLst>
          </p:cNvPr>
          <p:cNvSpPr txBox="1">
            <a:spLocks/>
          </p:cNvSpPr>
          <p:nvPr/>
        </p:nvSpPr>
        <p:spPr>
          <a:xfrm>
            <a:off x="2377441" y="3371034"/>
            <a:ext cx="8260880" cy="1364476"/>
          </a:xfrm>
          <a:prstGeom prst="rect">
            <a:avLst/>
          </a:prstGeom>
          <a:noFill/>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3399"/>
                </a:solidFill>
                <a:latin typeface="Arial" panose="020B0604020202020204" pitchFamily="34" charset="0"/>
                <a:ea typeface="Open Sans" pitchFamily="2" charset="0"/>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3B3B3A"/>
                </a:solidFill>
                <a:latin typeface="Arial" panose="020B0604020202020204" pitchFamily="34" charset="0"/>
                <a:ea typeface="Open Sans" pitchFamily="2" charset="0"/>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3B3B3A"/>
                </a:solidFill>
                <a:latin typeface="Arial" panose="020B0604020202020204" pitchFamily="34" charset="0"/>
                <a:ea typeface="Open Sans" pitchFamily="2" charset="0"/>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3B3B3A"/>
                </a:solidFill>
                <a:latin typeface="Arial" panose="020B0604020202020204" pitchFamily="34" charset="0"/>
                <a:ea typeface="Open Sans" pitchFamily="2" charset="0"/>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3B3B3A"/>
                </a:solidFill>
                <a:latin typeface="Arial" panose="020B0604020202020204" pitchFamily="34" charset="0"/>
                <a:ea typeface="Open Sans" pitchFamily="2" charset="0"/>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i="1" dirty="0"/>
              <a:t>Dr. Roxana </a:t>
            </a:r>
            <a:r>
              <a:rPr lang="en-US" sz="2000" i="1" dirty="0" err="1"/>
              <a:t>Bojariu</a:t>
            </a:r>
            <a:r>
              <a:rPr lang="en-US" sz="2000" i="1" dirty="0"/>
              <a:t> and Dr. Roxana Diana Burcea</a:t>
            </a:r>
          </a:p>
          <a:p>
            <a:r>
              <a:rPr lang="ro-RO" sz="2000" i="1" dirty="0"/>
              <a:t>Platforma Națională de Adaptare/Administrația Națională de Meteorologie</a:t>
            </a:r>
            <a:endParaRPr lang="en-US" sz="2000" i="1" dirty="0"/>
          </a:p>
          <a:p>
            <a:r>
              <a:rPr lang="en-US" sz="2000" i="1" dirty="0">
                <a:hlinkClick r:id="rId2"/>
              </a:rPr>
              <a:t>bojariu@meteoromania.ro</a:t>
            </a:r>
            <a:r>
              <a:rPr lang="en-US" sz="2000" i="1" dirty="0"/>
              <a:t>     </a:t>
            </a:r>
            <a:r>
              <a:rPr lang="en-US" sz="2000" i="1" dirty="0">
                <a:hlinkClick r:id="rId3"/>
              </a:rPr>
              <a:t>roxana.cica@meteoromania.ro</a:t>
            </a:r>
            <a:endParaRPr lang="en-US" i="1" dirty="0"/>
          </a:p>
        </p:txBody>
      </p:sp>
    </p:spTree>
    <p:extLst>
      <p:ext uri="{BB962C8B-B14F-4D97-AF65-F5344CB8AC3E}">
        <p14:creationId xmlns:p14="http://schemas.microsoft.com/office/powerpoint/2010/main" val="2311876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B7F38ED-CC21-DC3F-C5DA-FDEAAE11FD0B}"/>
              </a:ext>
            </a:extLst>
          </p:cNvPr>
          <p:cNvPicPr>
            <a:picLocks noChangeAspect="1"/>
          </p:cNvPicPr>
          <p:nvPr/>
        </p:nvPicPr>
        <p:blipFill>
          <a:blip r:embed="rId2"/>
          <a:stretch>
            <a:fillRect/>
          </a:stretch>
        </p:blipFill>
        <p:spPr>
          <a:xfrm>
            <a:off x="10229041" y="5939376"/>
            <a:ext cx="1695450" cy="704850"/>
          </a:xfrm>
          <a:prstGeom prst="rect">
            <a:avLst/>
          </a:prstGeom>
        </p:spPr>
      </p:pic>
      <p:sp>
        <p:nvSpPr>
          <p:cNvPr id="9" name="Titlu 8">
            <a:extLst>
              <a:ext uri="{FF2B5EF4-FFF2-40B4-BE49-F238E27FC236}">
                <a16:creationId xmlns:a16="http://schemas.microsoft.com/office/drawing/2014/main" id="{F9DD359F-1ECC-3C8A-8034-BBF6BB4F2556}"/>
              </a:ext>
            </a:extLst>
          </p:cNvPr>
          <p:cNvSpPr>
            <a:spLocks noGrp="1"/>
          </p:cNvSpPr>
          <p:nvPr>
            <p:ph type="title"/>
          </p:nvPr>
        </p:nvSpPr>
        <p:spPr>
          <a:xfrm>
            <a:off x="267509" y="395953"/>
            <a:ext cx="5407343" cy="376207"/>
          </a:xfrm>
        </p:spPr>
        <p:txBody>
          <a:bodyPr>
            <a:normAutofit fontScale="90000"/>
          </a:bodyPr>
          <a:lstStyle/>
          <a:p>
            <a:r>
              <a:rPr lang="en-US" sz="2400" dirty="0"/>
              <a:t>Proiectul </a:t>
            </a:r>
            <a:r>
              <a:rPr lang="en-US" sz="2400" dirty="0" err="1"/>
              <a:t>AdaptationHubs</a:t>
            </a:r>
            <a:r>
              <a:rPr lang="en-US" sz="2400" dirty="0"/>
              <a:t> </a:t>
            </a:r>
          </a:p>
        </p:txBody>
      </p:sp>
      <p:sp>
        <p:nvSpPr>
          <p:cNvPr id="14" name="CasetăText 13">
            <a:extLst>
              <a:ext uri="{FF2B5EF4-FFF2-40B4-BE49-F238E27FC236}">
                <a16:creationId xmlns:a16="http://schemas.microsoft.com/office/drawing/2014/main" id="{70D9906D-A7C5-9138-BB6F-55970D0A817F}"/>
              </a:ext>
            </a:extLst>
          </p:cNvPr>
          <p:cNvSpPr txBox="1"/>
          <p:nvPr/>
        </p:nvSpPr>
        <p:spPr>
          <a:xfrm>
            <a:off x="8027353" y="1066800"/>
            <a:ext cx="3779520" cy="4278094"/>
          </a:xfrm>
          <a:prstGeom prst="rect">
            <a:avLst/>
          </a:prstGeom>
          <a:noFill/>
        </p:spPr>
        <p:txBody>
          <a:bodyPr wrap="square">
            <a:spAutoFit/>
          </a:bodyPr>
          <a:lstStyle/>
          <a:p>
            <a:pPr algn="just"/>
            <a:r>
              <a:rPr lang="ro-RO" sz="1600" b="1" dirty="0"/>
              <a:t>Proiect în cadrul </a:t>
            </a:r>
            <a:r>
              <a:rPr lang="en-US" sz="1600" b="1" dirty="0"/>
              <a:t> Horizon Europe (HORIZON-MISS-2024-CLIMA-01-02) </a:t>
            </a:r>
            <a:r>
              <a:rPr lang="en-US" sz="1600" dirty="0"/>
              <a:t>care </a:t>
            </a:r>
            <a:r>
              <a:rPr lang="en-US" sz="1600" dirty="0" err="1"/>
              <a:t>isi</a:t>
            </a:r>
            <a:r>
              <a:rPr lang="en-US" sz="1600" dirty="0"/>
              <a:t> </a:t>
            </a:r>
            <a:r>
              <a:rPr lang="en-US" sz="1600" dirty="0" err="1"/>
              <a:t>propune</a:t>
            </a:r>
            <a:r>
              <a:rPr lang="ro-RO" sz="1600" dirty="0"/>
              <a:t>:</a:t>
            </a:r>
            <a:r>
              <a:rPr lang="en-US" sz="1600" dirty="0"/>
              <a:t> </a:t>
            </a:r>
          </a:p>
          <a:p>
            <a:pPr marL="285750" indent="-285750" algn="just">
              <a:buFont typeface="Wingdings" panose="05000000000000000000" pitchFamily="2" charset="2"/>
              <a:buChar char="q"/>
            </a:pPr>
            <a:r>
              <a:rPr lang="en-US" sz="1600" dirty="0" err="1"/>
              <a:t>să</a:t>
            </a:r>
            <a:r>
              <a:rPr lang="en-US" sz="1600" dirty="0"/>
              <a:t> </a:t>
            </a:r>
            <a:r>
              <a:rPr lang="en-US" sz="1600" dirty="0" err="1"/>
              <a:t>dezvolte</a:t>
            </a:r>
            <a:r>
              <a:rPr lang="en-US" sz="1600" dirty="0"/>
              <a:t> o </a:t>
            </a:r>
            <a:r>
              <a:rPr lang="en-US" sz="1600" dirty="0" err="1"/>
              <a:t>retea</a:t>
            </a:r>
            <a:r>
              <a:rPr lang="en-US" sz="1600" dirty="0"/>
              <a:t> a </a:t>
            </a:r>
            <a:r>
              <a:rPr lang="en-US" sz="1600" dirty="0" err="1"/>
              <a:t>comunităţilor</a:t>
            </a:r>
            <a:r>
              <a:rPr lang="en-US" sz="1600" dirty="0"/>
              <a:t> de </a:t>
            </a:r>
            <a:r>
              <a:rPr lang="en-US" sz="1600" dirty="0" err="1"/>
              <a:t>adaptare</a:t>
            </a:r>
            <a:r>
              <a:rPr lang="en-US" sz="1600" dirty="0"/>
              <a:t> </a:t>
            </a:r>
            <a:r>
              <a:rPr lang="en-US" sz="1600" dirty="0" err="1"/>
              <a:t>cuprinzând</a:t>
            </a:r>
            <a:r>
              <a:rPr lang="en-US" sz="1600" dirty="0"/>
              <a:t> </a:t>
            </a:r>
            <a:r>
              <a:rPr lang="en-US" sz="1600" dirty="0" err="1"/>
              <a:t>cercetători</a:t>
            </a:r>
            <a:r>
              <a:rPr lang="en-US" sz="1600" dirty="0"/>
              <a:t>, </a:t>
            </a:r>
            <a:r>
              <a:rPr lang="en-US" sz="1600" dirty="0" err="1"/>
              <a:t>factori</a:t>
            </a:r>
            <a:r>
              <a:rPr lang="en-US" sz="1600" dirty="0"/>
              <a:t> de </a:t>
            </a:r>
            <a:r>
              <a:rPr lang="en-US" sz="1600" dirty="0" err="1"/>
              <a:t>decizie</a:t>
            </a:r>
            <a:r>
              <a:rPr lang="en-US" sz="1600" dirty="0"/>
              <a:t> </a:t>
            </a:r>
            <a:r>
              <a:rPr lang="ro-RO" sz="1600" dirty="0"/>
              <a:t>și actori privați</a:t>
            </a:r>
            <a:r>
              <a:rPr lang="en-US" sz="1600" dirty="0"/>
              <a:t> la diverse </a:t>
            </a:r>
            <a:r>
              <a:rPr lang="en-US" sz="1600" dirty="0" err="1"/>
              <a:t>niveluri</a:t>
            </a:r>
            <a:r>
              <a:rPr lang="en-US" sz="1600" dirty="0"/>
              <a:t> de </a:t>
            </a:r>
            <a:r>
              <a:rPr lang="en-US" sz="1600" dirty="0" err="1"/>
              <a:t>guvernanţă</a:t>
            </a:r>
            <a:r>
              <a:rPr lang="en-US" sz="1600" dirty="0"/>
              <a:t> in </a:t>
            </a:r>
            <a:r>
              <a:rPr lang="en-US" sz="1600" dirty="0" err="1"/>
              <a:t>fiecare</a:t>
            </a:r>
            <a:r>
              <a:rPr lang="en-US" sz="1600" dirty="0"/>
              <a:t> din </a:t>
            </a:r>
            <a:r>
              <a:rPr lang="en-US" sz="1600" dirty="0" err="1"/>
              <a:t>ţările</a:t>
            </a:r>
            <a:r>
              <a:rPr lang="en-US" sz="1600" dirty="0"/>
              <a:t> </a:t>
            </a:r>
            <a:r>
              <a:rPr lang="en-US" sz="1600" dirty="0" err="1"/>
              <a:t>membre</a:t>
            </a:r>
            <a:r>
              <a:rPr lang="ro-RO" sz="1600" dirty="0"/>
              <a:t> (crearea și operaționalizarea a cel puțin 27 de Centre Naționale de Adaptare pentru sprijinirea guvernanței </a:t>
            </a:r>
            <a:r>
              <a:rPr lang="ro-RO" sz="1600" dirty="0" err="1"/>
              <a:t>multinivel</a:t>
            </a:r>
            <a:r>
              <a:rPr lang="ro-RO" sz="1600" dirty="0"/>
              <a:t> a adaptării);</a:t>
            </a:r>
          </a:p>
          <a:p>
            <a:pPr marL="285750" indent="-285750" algn="just">
              <a:buFont typeface="Wingdings" panose="05000000000000000000" pitchFamily="2" charset="2"/>
              <a:buChar char="q"/>
            </a:pPr>
            <a:r>
              <a:rPr lang="en-US" sz="1600" dirty="0" err="1"/>
              <a:t>să</a:t>
            </a:r>
            <a:r>
              <a:rPr lang="en-US" sz="1600" dirty="0"/>
              <a:t> </a:t>
            </a:r>
            <a:r>
              <a:rPr lang="en-US" sz="1600" dirty="0" err="1"/>
              <a:t>conecteze</a:t>
            </a:r>
            <a:r>
              <a:rPr lang="en-US" sz="1600" dirty="0"/>
              <a:t> </a:t>
            </a:r>
            <a:r>
              <a:rPr lang="en-US" sz="1600" dirty="0" err="1"/>
              <a:t>gama</a:t>
            </a:r>
            <a:r>
              <a:rPr lang="en-US" sz="1600" dirty="0"/>
              <a:t> </a:t>
            </a:r>
            <a:r>
              <a:rPr lang="en-US" sz="1600" dirty="0" err="1"/>
              <a:t>largă</a:t>
            </a:r>
            <a:r>
              <a:rPr lang="en-US" sz="1600" dirty="0"/>
              <a:t> de </a:t>
            </a:r>
            <a:r>
              <a:rPr lang="en-US" sz="1600" dirty="0" err="1"/>
              <a:t>soluții</a:t>
            </a:r>
            <a:r>
              <a:rPr lang="en-US" sz="1600" dirty="0"/>
              <a:t> testate </a:t>
            </a:r>
            <a:r>
              <a:rPr lang="en-US" sz="1600" dirty="0" err="1"/>
              <a:t>și</a:t>
            </a:r>
            <a:r>
              <a:rPr lang="en-US" sz="1600" dirty="0"/>
              <a:t> </a:t>
            </a:r>
            <a:r>
              <a:rPr lang="en-US" sz="1600" dirty="0" err="1"/>
              <a:t>implementate</a:t>
            </a:r>
            <a:r>
              <a:rPr lang="en-US" sz="1600" dirty="0"/>
              <a:t> de</a:t>
            </a:r>
            <a:r>
              <a:rPr lang="ro-RO" sz="1600" dirty="0"/>
              <a:t> </a:t>
            </a:r>
            <a:r>
              <a:rPr lang="en-US" sz="1600" dirty="0" err="1"/>
              <a:t>Misiunea</a:t>
            </a:r>
            <a:r>
              <a:rPr lang="en-US" sz="1600" dirty="0"/>
              <a:t> UE </a:t>
            </a:r>
            <a:r>
              <a:rPr lang="en-US" sz="1600" dirty="0" err="1"/>
              <a:t>privind</a:t>
            </a:r>
            <a:r>
              <a:rPr lang="en-US" sz="1600" dirty="0"/>
              <a:t> </a:t>
            </a:r>
            <a:r>
              <a:rPr lang="en-US" sz="1600" dirty="0" err="1"/>
              <a:t>Adaptarea</a:t>
            </a:r>
            <a:r>
              <a:rPr lang="en-US" sz="1600" dirty="0"/>
              <a:t> la Schimbările </a:t>
            </a:r>
            <a:r>
              <a:rPr lang="en-US" sz="1600" dirty="0" err="1"/>
              <a:t>Climatice</a:t>
            </a:r>
            <a:r>
              <a:rPr lang="en-US" sz="1600" dirty="0"/>
              <a:t> cu </a:t>
            </a:r>
            <a:r>
              <a:rPr lang="en-US" sz="1600" dirty="0" err="1"/>
              <a:t>actori</a:t>
            </a:r>
            <a:r>
              <a:rPr lang="en-US" sz="1600" dirty="0"/>
              <a:t> </a:t>
            </a:r>
            <a:r>
              <a:rPr lang="en-US" sz="1600" dirty="0" err="1"/>
              <a:t>naționali</a:t>
            </a:r>
            <a:r>
              <a:rPr lang="en-US" sz="1600" dirty="0"/>
              <a:t> </a:t>
            </a:r>
            <a:r>
              <a:rPr lang="en-US" sz="1600" dirty="0" err="1"/>
              <a:t>și</a:t>
            </a:r>
            <a:r>
              <a:rPr lang="en-US" sz="1600" dirty="0"/>
              <a:t> </a:t>
            </a:r>
            <a:r>
              <a:rPr lang="en-US" sz="1600" dirty="0" err="1"/>
              <a:t>regionali</a:t>
            </a:r>
            <a:r>
              <a:rPr lang="en-US" sz="1600" dirty="0"/>
              <a:t> </a:t>
            </a:r>
            <a:r>
              <a:rPr lang="en-US" sz="1600" dirty="0" err="1"/>
              <a:t>cheie</a:t>
            </a:r>
            <a:r>
              <a:rPr lang="en-US" sz="1600" dirty="0"/>
              <a:t> la</a:t>
            </a:r>
            <a:r>
              <a:rPr lang="ro-RO" sz="1600" dirty="0"/>
              <a:t> </a:t>
            </a:r>
            <a:r>
              <a:rPr lang="en-US" sz="1600" dirty="0" err="1"/>
              <a:t>nivelul</a:t>
            </a:r>
            <a:r>
              <a:rPr lang="en-US" sz="1600" dirty="0"/>
              <a:t> </a:t>
            </a:r>
            <a:r>
              <a:rPr lang="en-US" sz="1600" dirty="0" err="1"/>
              <a:t>statelor</a:t>
            </a:r>
            <a:r>
              <a:rPr lang="en-US" sz="1600" dirty="0"/>
              <a:t> </a:t>
            </a:r>
            <a:r>
              <a:rPr lang="en-US" sz="1600" dirty="0" err="1"/>
              <a:t>membre</a:t>
            </a:r>
            <a:r>
              <a:rPr lang="en-US" sz="1600" dirty="0"/>
              <a:t>.</a:t>
            </a:r>
          </a:p>
        </p:txBody>
      </p:sp>
      <p:pic>
        <p:nvPicPr>
          <p:cNvPr id="20" name="Imagine 19">
            <a:extLst>
              <a:ext uri="{FF2B5EF4-FFF2-40B4-BE49-F238E27FC236}">
                <a16:creationId xmlns:a16="http://schemas.microsoft.com/office/drawing/2014/main" id="{1C268AE3-BC78-3689-02F2-57036907D1BD}"/>
              </a:ext>
            </a:extLst>
          </p:cNvPr>
          <p:cNvPicPr>
            <a:picLocks noChangeAspect="1"/>
          </p:cNvPicPr>
          <p:nvPr/>
        </p:nvPicPr>
        <p:blipFill>
          <a:blip r:embed="rId3"/>
          <a:stretch>
            <a:fillRect/>
          </a:stretch>
        </p:blipFill>
        <p:spPr>
          <a:xfrm>
            <a:off x="385127" y="1066800"/>
            <a:ext cx="7439025" cy="5029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DFFBC-0654-C9FA-24A6-4CC7F34BF8B2}"/>
              </a:ext>
            </a:extLst>
          </p:cNvPr>
          <p:cNvSpPr>
            <a:spLocks noGrp="1"/>
          </p:cNvSpPr>
          <p:nvPr>
            <p:ph type="title"/>
          </p:nvPr>
        </p:nvSpPr>
        <p:spPr>
          <a:xfrm>
            <a:off x="9008040" y="2133600"/>
            <a:ext cx="2881618" cy="1295399"/>
          </a:xfrm>
        </p:spPr>
        <p:txBody>
          <a:bodyPr>
            <a:noAutofit/>
          </a:bodyPr>
          <a:lstStyle/>
          <a:p>
            <a:pPr algn="just"/>
            <a:r>
              <a:rPr lang="ro-RO" sz="1800" dirty="0"/>
              <a:t>Arhitectura propusă a Hub-ului Național de Adaptare </a:t>
            </a:r>
            <a:endParaRPr lang="en-US" sz="1800" dirty="0"/>
          </a:p>
        </p:txBody>
      </p:sp>
      <p:pic>
        <p:nvPicPr>
          <p:cNvPr id="8" name="Picture 7">
            <a:extLst>
              <a:ext uri="{FF2B5EF4-FFF2-40B4-BE49-F238E27FC236}">
                <a16:creationId xmlns:a16="http://schemas.microsoft.com/office/drawing/2014/main" id="{9E0C358F-E10B-40B3-EC7E-D4E3735FD9A1}"/>
              </a:ext>
            </a:extLst>
          </p:cNvPr>
          <p:cNvPicPr>
            <a:picLocks noChangeAspect="1"/>
          </p:cNvPicPr>
          <p:nvPr/>
        </p:nvPicPr>
        <p:blipFill>
          <a:blip r:embed="rId2"/>
          <a:stretch>
            <a:fillRect/>
          </a:stretch>
        </p:blipFill>
        <p:spPr>
          <a:xfrm>
            <a:off x="10194208" y="6013853"/>
            <a:ext cx="1695450" cy="704850"/>
          </a:xfrm>
          <a:prstGeom prst="rect">
            <a:avLst/>
          </a:prstGeom>
        </p:spPr>
      </p:pic>
      <p:pic>
        <p:nvPicPr>
          <p:cNvPr id="10" name="Imagine 9">
            <a:extLst>
              <a:ext uri="{FF2B5EF4-FFF2-40B4-BE49-F238E27FC236}">
                <a16:creationId xmlns:a16="http://schemas.microsoft.com/office/drawing/2014/main" id="{EA49DD28-44C7-1A36-DC11-1E1DE4719D4A}"/>
              </a:ext>
            </a:extLst>
          </p:cNvPr>
          <p:cNvPicPr>
            <a:picLocks noChangeAspect="1"/>
          </p:cNvPicPr>
          <p:nvPr/>
        </p:nvPicPr>
        <p:blipFill>
          <a:blip r:embed="rId3"/>
          <a:stretch>
            <a:fillRect/>
          </a:stretch>
        </p:blipFill>
        <p:spPr>
          <a:xfrm>
            <a:off x="798759" y="799778"/>
            <a:ext cx="8009961" cy="5918925"/>
          </a:xfrm>
          <a:prstGeom prst="rect">
            <a:avLst/>
          </a:prstGeom>
        </p:spPr>
      </p:pic>
      <p:pic>
        <p:nvPicPr>
          <p:cNvPr id="11" name="Imagine 10">
            <a:extLst>
              <a:ext uri="{FF2B5EF4-FFF2-40B4-BE49-F238E27FC236}">
                <a16:creationId xmlns:a16="http://schemas.microsoft.com/office/drawing/2014/main" id="{B89871C0-2D2F-1790-F226-F13E79573EFE}"/>
              </a:ext>
            </a:extLst>
          </p:cNvPr>
          <p:cNvPicPr>
            <a:picLocks noChangeAspect="1"/>
          </p:cNvPicPr>
          <p:nvPr/>
        </p:nvPicPr>
        <p:blipFill>
          <a:blip r:embed="rId4"/>
          <a:stretch>
            <a:fillRect/>
          </a:stretch>
        </p:blipFill>
        <p:spPr>
          <a:xfrm>
            <a:off x="7802879" y="799778"/>
            <a:ext cx="4389121" cy="1049341"/>
          </a:xfrm>
          <a:prstGeom prst="rect">
            <a:avLst/>
          </a:prstGeom>
        </p:spPr>
      </p:pic>
    </p:spTree>
    <p:extLst>
      <p:ext uri="{BB962C8B-B14F-4D97-AF65-F5344CB8AC3E}">
        <p14:creationId xmlns:p14="http://schemas.microsoft.com/office/powerpoint/2010/main" val="928529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C4267415-85C7-0CCE-4027-7A2E5BB34EFE}"/>
              </a:ext>
            </a:extLst>
          </p:cNvPr>
          <p:cNvPicPr>
            <a:picLocks noChangeAspect="1"/>
          </p:cNvPicPr>
          <p:nvPr/>
        </p:nvPicPr>
        <p:blipFill>
          <a:blip r:embed="rId2"/>
          <a:stretch>
            <a:fillRect/>
          </a:stretch>
        </p:blipFill>
        <p:spPr>
          <a:xfrm>
            <a:off x="10947381" y="6264011"/>
            <a:ext cx="1230381" cy="526656"/>
          </a:xfrm>
          <a:prstGeom prst="rect">
            <a:avLst/>
          </a:prstGeom>
        </p:spPr>
      </p:pic>
      <p:sp>
        <p:nvSpPr>
          <p:cNvPr id="50" name="CasetăText 49">
            <a:extLst>
              <a:ext uri="{FF2B5EF4-FFF2-40B4-BE49-F238E27FC236}">
                <a16:creationId xmlns:a16="http://schemas.microsoft.com/office/drawing/2014/main" id="{962F7259-96BA-74AD-E71E-6B5E34BE225D}"/>
              </a:ext>
            </a:extLst>
          </p:cNvPr>
          <p:cNvSpPr txBox="1"/>
          <p:nvPr/>
        </p:nvSpPr>
        <p:spPr>
          <a:xfrm>
            <a:off x="7660641" y="228276"/>
            <a:ext cx="4378959" cy="5785943"/>
          </a:xfrm>
          <a:prstGeom prst="rect">
            <a:avLst/>
          </a:prstGeom>
          <a:noFill/>
        </p:spPr>
        <p:txBody>
          <a:bodyPr wrap="square">
            <a:spAutoFit/>
          </a:bodyPr>
          <a:lstStyle/>
          <a:p>
            <a:pPr marL="0" marR="0">
              <a:lnSpc>
                <a:spcPct val="115000"/>
              </a:lnSpc>
              <a:spcAft>
                <a:spcPts val="800"/>
              </a:spcAft>
              <a:buNone/>
            </a:pPr>
            <a:r>
              <a:rPr lang="en-US" sz="1800" b="1" kern="100" dirty="0" err="1">
                <a:effectLst/>
                <a:latin typeface="Calibri" panose="020F0502020204030204" pitchFamily="34" charset="0"/>
                <a:ea typeface="Calibri" panose="020F0502020204030204" pitchFamily="34" charset="0"/>
                <a:cs typeface="Times New Roman" panose="02020603050405020304" pitchFamily="18" charset="0"/>
              </a:rPr>
              <a:t>Etapele</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00" dirty="0" err="1">
                <a:effectLst/>
                <a:latin typeface="Calibri" panose="020F0502020204030204" pitchFamily="34" charset="0"/>
                <a:ea typeface="Calibri" panose="020F0502020204030204" pitchFamily="34" charset="0"/>
                <a:cs typeface="Times New Roman" panose="02020603050405020304" pitchFamily="18" charset="0"/>
              </a:rPr>
              <a:t>următoare</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15000"/>
              </a:lnSpc>
              <a:spcAft>
                <a:spcPts val="800"/>
              </a:spcAft>
              <a:buFont typeface="Arial" panose="020B0604020202020204" pitchFamily="34" charset="0"/>
              <a:buChar char="•"/>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Dezvoltarea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activităților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la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nivelul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regional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și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local (2026, 2027)</a:t>
            </a:r>
          </a:p>
          <a:p>
            <a:pPr marL="285750" marR="0" indent="-285750">
              <a:lnSpc>
                <a:spcPct val="115000"/>
              </a:lnSpc>
              <a:spcAft>
                <a:spcPts val="800"/>
              </a:spcAft>
              <a:buFont typeface="Arial" panose="020B0604020202020204" pitchFamily="34" charset="0"/>
              <a:buChar char="•"/>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Activități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de twining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între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comunitățile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locale (2026, 2027)</a:t>
            </a:r>
          </a:p>
          <a:p>
            <a:pPr marL="285750" marR="0" indent="-285750">
              <a:lnSpc>
                <a:spcPct val="115000"/>
              </a:lnSpc>
              <a:spcAft>
                <a:spcPts val="800"/>
              </a:spcAft>
              <a:buFont typeface="Arial" panose="020B0604020202020204" pitchFamily="34" charset="0"/>
              <a:buChar char="•"/>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Organizarea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cadrului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interacțiune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cu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sectorul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financiar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organizarea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unei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întâlniri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online dedicate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în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noiembrie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2026)</a:t>
            </a:r>
          </a:p>
          <a:p>
            <a:pPr marL="285750" marR="0" indent="-285750">
              <a:lnSpc>
                <a:spcPct val="115000"/>
              </a:lnSpc>
              <a:spcAft>
                <a:spcPts val="800"/>
              </a:spcAft>
              <a:buFont typeface="Arial" panose="020B0604020202020204" pitchFamily="34" charset="0"/>
              <a:buChar char="•"/>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Dezvoltarea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actiuni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conectare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multinivel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în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rețeaua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Hub-</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uluid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15000"/>
              </a:lnSpc>
              <a:spcAft>
                <a:spcPts val="800"/>
              </a:spcAft>
              <a:buFont typeface="Arial" panose="020B0604020202020204" pitchFamily="34" charset="0"/>
              <a:buChar char="•"/>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Interacțiuni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cu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comunitatea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gestiunii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riscului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la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dezastre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15000"/>
              </a:lnSpc>
              <a:spcAft>
                <a:spcPts val="800"/>
              </a:spcAft>
              <a:buFont typeface="Arial" panose="020B0604020202020204" pitchFamily="34" charset="0"/>
              <a:buChar char="•"/>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Intrarea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în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regim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operational de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funcționare</a:t>
            </a:r>
            <a:r>
              <a:rPr lang="ro-RO" sz="1800" kern="100" dirty="0">
                <a:effectLst/>
                <a:latin typeface="Calibri" panose="020F0502020204030204" pitchFamily="34" charset="0"/>
                <a:ea typeface="Calibri" panose="020F0502020204030204" pitchFamily="34" charset="0"/>
                <a:cs typeface="Times New Roman" panose="02020603050405020304" pitchFamily="18" charset="0"/>
              </a:rPr>
              <a:t> pe toate nivelurile de guvernanță </a:t>
            </a:r>
            <a:r>
              <a:rPr lang="ro-RO" sz="1800" kern="100">
                <a:effectLst/>
                <a:latin typeface="Calibri" panose="020F0502020204030204" pitchFamily="34" charset="0"/>
                <a:ea typeface="Calibri" panose="020F0502020204030204" pitchFamily="34" charset="0"/>
                <a:cs typeface="Times New Roman" panose="02020603050405020304" pitchFamily="18" charset="0"/>
              </a:rPr>
              <a:t>ale adaptării</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1" name="CasetăText 50">
            <a:extLst>
              <a:ext uri="{FF2B5EF4-FFF2-40B4-BE49-F238E27FC236}">
                <a16:creationId xmlns:a16="http://schemas.microsoft.com/office/drawing/2014/main" id="{E31607EC-3869-BC54-2302-3777FEA8B299}"/>
              </a:ext>
            </a:extLst>
          </p:cNvPr>
          <p:cNvSpPr txBox="1"/>
          <p:nvPr/>
        </p:nvSpPr>
        <p:spPr>
          <a:xfrm>
            <a:off x="233680" y="197346"/>
            <a:ext cx="7240004" cy="6463308"/>
          </a:xfrm>
          <a:prstGeom prst="rect">
            <a:avLst/>
          </a:prstGeom>
          <a:noFill/>
        </p:spPr>
        <p:txBody>
          <a:bodyPr wrap="square">
            <a:spAutoFit/>
          </a:bodyPr>
          <a:lstStyle/>
          <a:p>
            <a:r>
              <a:rPr lang="en-US" b="1" dirty="0" err="1"/>
              <a:t>Activitatea</a:t>
            </a:r>
            <a:r>
              <a:rPr lang="en-US" b="1" dirty="0"/>
              <a:t> </a:t>
            </a:r>
            <a:r>
              <a:rPr lang="en-US" b="1" dirty="0" err="1"/>
              <a:t>echipei</a:t>
            </a:r>
            <a:r>
              <a:rPr lang="en-US" b="1" dirty="0"/>
              <a:t> ANM a </a:t>
            </a:r>
            <a:r>
              <a:rPr lang="en-US" b="1" dirty="0" err="1"/>
              <a:t>proiectului</a:t>
            </a:r>
            <a:endParaRPr lang="ro-RO" b="1" dirty="0"/>
          </a:p>
          <a:p>
            <a:pPr marL="285750" indent="-285750" algn="just">
              <a:buFont typeface="Arial" panose="020B0604020202020204" pitchFamily="34" charset="0"/>
              <a:buChar char="•"/>
            </a:pPr>
            <a:r>
              <a:rPr lang="en-US" dirty="0" err="1"/>
              <a:t>În</a:t>
            </a:r>
            <a:r>
              <a:rPr lang="en-US" dirty="0"/>
              <a:t> </a:t>
            </a:r>
            <a:r>
              <a:rPr lang="en-US" dirty="0" err="1"/>
              <a:t>perioada</a:t>
            </a:r>
            <a:r>
              <a:rPr lang="en-US" dirty="0"/>
              <a:t> </a:t>
            </a:r>
            <a:r>
              <a:rPr lang="en-US" b="1" dirty="0"/>
              <a:t>10-11 </a:t>
            </a:r>
            <a:r>
              <a:rPr lang="en-US" b="1" dirty="0" err="1"/>
              <a:t>decembrie</a:t>
            </a:r>
            <a:r>
              <a:rPr lang="en-US" b="1" dirty="0"/>
              <a:t> 2025</a:t>
            </a:r>
            <a:r>
              <a:rPr lang="en-US" dirty="0"/>
              <a:t>, 2 </a:t>
            </a:r>
            <a:r>
              <a:rPr lang="en-US" dirty="0" err="1"/>
              <a:t>reprezentante</a:t>
            </a:r>
            <a:r>
              <a:rPr lang="en-US" dirty="0"/>
              <a:t> ale </a:t>
            </a:r>
            <a:r>
              <a:rPr lang="en-US" dirty="0" err="1"/>
              <a:t>echipei</a:t>
            </a:r>
            <a:r>
              <a:rPr lang="en-US" dirty="0"/>
              <a:t> </a:t>
            </a:r>
            <a:r>
              <a:rPr lang="en-US" dirty="0" err="1"/>
              <a:t>proiectului</a:t>
            </a:r>
            <a:r>
              <a:rPr lang="en-US" dirty="0"/>
              <a:t> au</a:t>
            </a:r>
            <a:r>
              <a:rPr lang="ro-RO" dirty="0"/>
              <a:t> </a:t>
            </a:r>
            <a:r>
              <a:rPr lang="en-US" dirty="0" err="1"/>
              <a:t>participat</a:t>
            </a:r>
            <a:r>
              <a:rPr lang="en-US" dirty="0"/>
              <a:t> la Prima </a:t>
            </a:r>
            <a:r>
              <a:rPr lang="en-US" dirty="0" err="1"/>
              <a:t>Adnare</a:t>
            </a:r>
            <a:r>
              <a:rPr lang="en-US" dirty="0"/>
              <a:t> </a:t>
            </a:r>
            <a:r>
              <a:rPr lang="en-US" dirty="0" err="1"/>
              <a:t>Generală</a:t>
            </a:r>
            <a:r>
              <a:rPr lang="en-US" dirty="0"/>
              <a:t> la Zagreb (</a:t>
            </a:r>
            <a:r>
              <a:rPr lang="en-US" dirty="0" err="1"/>
              <a:t>Croația</a:t>
            </a:r>
            <a:r>
              <a:rPr lang="en-US" dirty="0"/>
              <a:t>).</a:t>
            </a:r>
            <a:endParaRPr lang="ro-RO" dirty="0"/>
          </a:p>
          <a:p>
            <a:pPr marL="285750" indent="-285750" algn="just">
              <a:buFont typeface="Arial" panose="020B0604020202020204" pitchFamily="34" charset="0"/>
              <a:buChar char="•"/>
            </a:pPr>
            <a:r>
              <a:rPr lang="en-US" dirty="0"/>
              <a:t>La </a:t>
            </a:r>
            <a:r>
              <a:rPr lang="en-US" b="1" dirty="0"/>
              <a:t>19 </a:t>
            </a:r>
            <a:r>
              <a:rPr lang="en-US" b="1" dirty="0" err="1"/>
              <a:t>iunie</a:t>
            </a:r>
            <a:r>
              <a:rPr lang="en-US" b="1" dirty="0"/>
              <a:t> 2026 </a:t>
            </a:r>
            <a:r>
              <a:rPr lang="en-US" dirty="0"/>
              <a:t>a </a:t>
            </a:r>
            <a:r>
              <a:rPr lang="en-US" dirty="0" err="1"/>
              <a:t>fost</a:t>
            </a:r>
            <a:r>
              <a:rPr lang="en-US" dirty="0"/>
              <a:t> </a:t>
            </a:r>
            <a:r>
              <a:rPr lang="en-US" dirty="0" err="1"/>
              <a:t>înființat</a:t>
            </a:r>
            <a:r>
              <a:rPr lang="en-US" dirty="0"/>
              <a:t> </a:t>
            </a:r>
            <a:r>
              <a:rPr lang="en-US" dirty="0" err="1"/>
              <a:t>în</a:t>
            </a:r>
            <a:r>
              <a:rPr lang="en-US" dirty="0"/>
              <a:t> </a:t>
            </a:r>
            <a:r>
              <a:rPr lang="en-US" dirty="0" err="1"/>
              <a:t>cadrul</a:t>
            </a:r>
            <a:r>
              <a:rPr lang="en-US" dirty="0"/>
              <a:t> ANM Hu</a:t>
            </a:r>
            <a:r>
              <a:rPr lang="ro-RO" dirty="0" err="1"/>
              <a:t>b-ul</a:t>
            </a:r>
            <a:r>
              <a:rPr lang="en-US" dirty="0"/>
              <a:t> </a:t>
            </a:r>
            <a:r>
              <a:rPr lang="ro-RO" dirty="0"/>
              <a:t>N</a:t>
            </a:r>
            <a:r>
              <a:rPr lang="en-US" dirty="0" err="1"/>
              <a:t>ational</a:t>
            </a:r>
            <a:r>
              <a:rPr lang="en-US" dirty="0"/>
              <a:t> de</a:t>
            </a:r>
          </a:p>
          <a:p>
            <a:pPr marL="285750" indent="-285750" algn="just">
              <a:buFont typeface="Arial" panose="020B0604020202020204" pitchFamily="34" charset="0"/>
              <a:buChar char="•"/>
            </a:pPr>
            <a:r>
              <a:rPr lang="en-US" dirty="0" err="1"/>
              <a:t>Adaptare</a:t>
            </a:r>
            <a:r>
              <a:rPr lang="en-US" dirty="0"/>
              <a:t>.</a:t>
            </a:r>
          </a:p>
          <a:p>
            <a:pPr marL="285750" indent="-285750" algn="just">
              <a:buFont typeface="Arial" panose="020B0604020202020204" pitchFamily="34" charset="0"/>
              <a:buChar char="•"/>
            </a:pPr>
            <a:r>
              <a:rPr lang="en-US" dirty="0"/>
              <a:t>La </a:t>
            </a:r>
            <a:r>
              <a:rPr lang="en-US" b="1" dirty="0"/>
              <a:t>25 </a:t>
            </a:r>
            <a:r>
              <a:rPr lang="en-US" b="1" dirty="0" err="1"/>
              <a:t>iunie</a:t>
            </a:r>
            <a:r>
              <a:rPr lang="en-US" b="1" dirty="0"/>
              <a:t> 2026</a:t>
            </a:r>
            <a:r>
              <a:rPr lang="en-US" dirty="0"/>
              <a:t>, </a:t>
            </a:r>
            <a:r>
              <a:rPr lang="en-US" dirty="0" err="1"/>
              <a:t>echipa</a:t>
            </a:r>
            <a:r>
              <a:rPr lang="en-US" dirty="0"/>
              <a:t> </a:t>
            </a:r>
            <a:r>
              <a:rPr lang="en-US" dirty="0" err="1"/>
              <a:t>proiectului</a:t>
            </a:r>
            <a:r>
              <a:rPr lang="en-US" dirty="0"/>
              <a:t> a </a:t>
            </a:r>
            <a:r>
              <a:rPr lang="en-US" dirty="0" err="1"/>
              <a:t>organizat</a:t>
            </a:r>
            <a:r>
              <a:rPr lang="en-US" dirty="0"/>
              <a:t> prima </a:t>
            </a:r>
            <a:r>
              <a:rPr lang="en-US" dirty="0" err="1"/>
              <a:t>sa</a:t>
            </a:r>
            <a:r>
              <a:rPr lang="en-US" dirty="0"/>
              <a:t> </a:t>
            </a:r>
            <a:r>
              <a:rPr lang="en-US" dirty="0" err="1"/>
              <a:t>reuniune</a:t>
            </a:r>
            <a:r>
              <a:rPr lang="en-US" dirty="0"/>
              <a:t> online cu</a:t>
            </a:r>
            <a:r>
              <a:rPr lang="ro-RO" dirty="0"/>
              <a:t> </a:t>
            </a:r>
            <a:r>
              <a:rPr lang="en-US" dirty="0" err="1"/>
              <a:t>participarea</a:t>
            </a:r>
            <a:r>
              <a:rPr lang="en-US" dirty="0"/>
              <a:t> </a:t>
            </a:r>
            <a:r>
              <a:rPr lang="en-US" dirty="0" err="1"/>
              <a:t>mai</a:t>
            </a:r>
            <a:r>
              <a:rPr lang="en-US" dirty="0"/>
              <a:t> </a:t>
            </a:r>
            <a:r>
              <a:rPr lang="en-US" dirty="0" err="1"/>
              <a:t>multor</a:t>
            </a:r>
            <a:r>
              <a:rPr lang="en-US" dirty="0"/>
              <a:t> </a:t>
            </a:r>
            <a:r>
              <a:rPr lang="en-US" dirty="0" err="1"/>
              <a:t>părți</a:t>
            </a:r>
            <a:r>
              <a:rPr lang="en-US" dirty="0"/>
              <a:t> </a:t>
            </a:r>
            <a:r>
              <a:rPr lang="en-US" dirty="0" err="1"/>
              <a:t>interesate</a:t>
            </a:r>
            <a:r>
              <a:rPr lang="en-US" dirty="0"/>
              <a:t>, </a:t>
            </a:r>
            <a:r>
              <a:rPr lang="en-US" dirty="0" err="1"/>
              <a:t>reunind</a:t>
            </a:r>
            <a:r>
              <a:rPr lang="en-US" dirty="0"/>
              <a:t> 76 de </a:t>
            </a:r>
            <a:r>
              <a:rPr lang="en-US" dirty="0" err="1"/>
              <a:t>participanți</a:t>
            </a:r>
            <a:r>
              <a:rPr lang="en-US" dirty="0"/>
              <a:t>. </a:t>
            </a:r>
            <a:r>
              <a:rPr lang="en-US" dirty="0" err="1"/>
              <a:t>Printre</a:t>
            </a:r>
            <a:r>
              <a:rPr lang="en-US" dirty="0"/>
              <a:t> </a:t>
            </a:r>
            <a:r>
              <a:rPr lang="en-US" dirty="0" err="1"/>
              <a:t>aceștia</a:t>
            </a:r>
            <a:r>
              <a:rPr lang="ro-RO" dirty="0"/>
              <a:t> </a:t>
            </a:r>
            <a:r>
              <a:rPr lang="en-US" dirty="0"/>
              <a:t>s-au </a:t>
            </a:r>
            <a:r>
              <a:rPr lang="en-US" dirty="0" err="1"/>
              <a:t>numărat</a:t>
            </a:r>
            <a:r>
              <a:rPr lang="en-US" dirty="0"/>
              <a:t> </a:t>
            </a:r>
            <a:r>
              <a:rPr lang="en-US" dirty="0" err="1"/>
              <a:t>reprezentanți</a:t>
            </a:r>
            <a:r>
              <a:rPr lang="en-US" dirty="0"/>
              <a:t> ai </a:t>
            </a:r>
            <a:r>
              <a:rPr lang="en-US" dirty="0" err="1"/>
              <a:t>autorităților</a:t>
            </a:r>
            <a:r>
              <a:rPr lang="en-US" dirty="0"/>
              <a:t> </a:t>
            </a:r>
            <a:r>
              <a:rPr lang="en-US" dirty="0" err="1"/>
              <a:t>publice</a:t>
            </a:r>
            <a:r>
              <a:rPr lang="en-US" dirty="0"/>
              <a:t> centrale </a:t>
            </a:r>
            <a:r>
              <a:rPr lang="en-US" dirty="0" err="1"/>
              <a:t>și</a:t>
            </a:r>
            <a:r>
              <a:rPr lang="en-US" dirty="0"/>
              <a:t> locale, personal din</a:t>
            </a:r>
            <a:r>
              <a:rPr lang="ro-RO" dirty="0"/>
              <a:t> </a:t>
            </a:r>
            <a:r>
              <a:rPr lang="en-US" dirty="0" err="1"/>
              <a:t>cadrul</a:t>
            </a:r>
            <a:r>
              <a:rPr lang="en-US" dirty="0"/>
              <a:t> </a:t>
            </a:r>
            <a:r>
              <a:rPr lang="en-US" dirty="0" err="1"/>
              <a:t>sediului</a:t>
            </a:r>
            <a:r>
              <a:rPr lang="en-US" dirty="0"/>
              <a:t> central al ANM din </a:t>
            </a:r>
            <a:r>
              <a:rPr lang="en-US" dirty="0" err="1"/>
              <a:t>București</a:t>
            </a:r>
            <a:r>
              <a:rPr lang="en-US" dirty="0"/>
              <a:t> </a:t>
            </a:r>
            <a:r>
              <a:rPr lang="en-US" dirty="0" err="1"/>
              <a:t>și</a:t>
            </a:r>
            <a:r>
              <a:rPr lang="en-US" dirty="0"/>
              <a:t> al </a:t>
            </a:r>
            <a:r>
              <a:rPr lang="en-US" dirty="0" err="1"/>
              <a:t>Centrelor</a:t>
            </a:r>
            <a:r>
              <a:rPr lang="en-US" dirty="0"/>
              <a:t> </a:t>
            </a:r>
            <a:r>
              <a:rPr lang="en-US" dirty="0" err="1"/>
              <a:t>Meteorologice</a:t>
            </a:r>
            <a:r>
              <a:rPr lang="en-US" dirty="0"/>
              <a:t> </a:t>
            </a:r>
            <a:r>
              <a:rPr lang="en-US" dirty="0" err="1"/>
              <a:t>Regionale</a:t>
            </a:r>
            <a:r>
              <a:rPr lang="ro-RO" dirty="0"/>
              <a:t> d</a:t>
            </a:r>
            <a:r>
              <a:rPr lang="en-US" dirty="0"/>
              <a:t>in Craiova, Sibiu, </a:t>
            </a:r>
            <a:r>
              <a:rPr lang="en-US" dirty="0" err="1"/>
              <a:t>Târgu</a:t>
            </a:r>
            <a:r>
              <a:rPr lang="en-US" dirty="0"/>
              <a:t> Mureș, </a:t>
            </a:r>
            <a:r>
              <a:rPr lang="en-US" dirty="0" err="1"/>
              <a:t>Buzău</a:t>
            </a:r>
            <a:r>
              <a:rPr lang="en-US" dirty="0"/>
              <a:t> </a:t>
            </a:r>
            <a:r>
              <a:rPr lang="en-US" dirty="0" err="1"/>
              <a:t>și</a:t>
            </a:r>
            <a:r>
              <a:rPr lang="en-US" dirty="0"/>
              <a:t> Bacău, precum </a:t>
            </a:r>
            <a:r>
              <a:rPr lang="en-US" dirty="0" err="1"/>
              <a:t>și</a:t>
            </a:r>
            <a:r>
              <a:rPr lang="en-US" dirty="0"/>
              <a:t> </a:t>
            </a:r>
            <a:r>
              <a:rPr lang="en-US" dirty="0" err="1"/>
              <a:t>reprezentanți</a:t>
            </a:r>
            <a:r>
              <a:rPr lang="en-US" dirty="0"/>
              <a:t> ai </a:t>
            </a:r>
            <a:r>
              <a:rPr lang="en-US" dirty="0" err="1"/>
              <a:t>mediului</a:t>
            </a:r>
            <a:r>
              <a:rPr lang="ro-RO" dirty="0"/>
              <a:t> </a:t>
            </a:r>
            <a:r>
              <a:rPr lang="en-US" dirty="0"/>
              <a:t>academic (</a:t>
            </a:r>
            <a:r>
              <a:rPr lang="en-US" dirty="0" err="1"/>
              <a:t>universități</a:t>
            </a:r>
            <a:r>
              <a:rPr lang="en-US" dirty="0"/>
              <a:t> </a:t>
            </a:r>
            <a:r>
              <a:rPr lang="en-US" dirty="0" err="1"/>
              <a:t>importante</a:t>
            </a:r>
            <a:r>
              <a:rPr lang="en-US" dirty="0"/>
              <a:t> din </a:t>
            </a:r>
            <a:r>
              <a:rPr lang="en-US" dirty="0" err="1"/>
              <a:t>Iași</a:t>
            </a:r>
            <a:r>
              <a:rPr lang="en-US" dirty="0"/>
              <a:t>, </a:t>
            </a:r>
            <a:r>
              <a:rPr lang="en-US" dirty="0" err="1"/>
              <a:t>București</a:t>
            </a:r>
            <a:r>
              <a:rPr lang="en-US" dirty="0"/>
              <a:t>, Cluj-Napoca </a:t>
            </a:r>
            <a:r>
              <a:rPr lang="en-US" dirty="0" err="1"/>
              <a:t>și</a:t>
            </a:r>
            <a:r>
              <a:rPr lang="en-US" dirty="0"/>
              <a:t> </a:t>
            </a:r>
            <a:r>
              <a:rPr lang="en-US" dirty="0" err="1"/>
              <a:t>Timișoara</a:t>
            </a:r>
            <a:r>
              <a:rPr lang="en-US" dirty="0"/>
              <a:t>), ai</a:t>
            </a:r>
            <a:r>
              <a:rPr lang="ro-RO" dirty="0"/>
              <a:t> </a:t>
            </a:r>
            <a:r>
              <a:rPr lang="en-US" dirty="0" err="1"/>
              <a:t>organizațiilor</a:t>
            </a:r>
            <a:r>
              <a:rPr lang="en-US" dirty="0"/>
              <a:t> de </a:t>
            </a:r>
            <a:r>
              <a:rPr lang="en-US" dirty="0" err="1"/>
              <a:t>cercetare</a:t>
            </a:r>
            <a:r>
              <a:rPr lang="en-US" dirty="0"/>
              <a:t> </a:t>
            </a:r>
            <a:r>
              <a:rPr lang="en-US" dirty="0" err="1"/>
              <a:t>și</a:t>
            </a:r>
            <a:r>
              <a:rPr lang="en-US" dirty="0"/>
              <a:t> ai </a:t>
            </a:r>
            <a:r>
              <a:rPr lang="en-US" dirty="0" err="1"/>
              <a:t>societății</a:t>
            </a:r>
            <a:r>
              <a:rPr lang="en-US" dirty="0"/>
              <a:t> civile (WWF </a:t>
            </a:r>
            <a:r>
              <a:rPr lang="en-US" dirty="0" err="1"/>
              <a:t>România</a:t>
            </a:r>
            <a:r>
              <a:rPr lang="en-US" dirty="0"/>
              <a:t>). De </a:t>
            </a:r>
            <a:r>
              <a:rPr lang="en-US" dirty="0" err="1"/>
              <a:t>asemenea</a:t>
            </a:r>
            <a:r>
              <a:rPr lang="en-US" dirty="0"/>
              <a:t>, a</a:t>
            </a:r>
            <a:r>
              <a:rPr lang="ro-RO" dirty="0"/>
              <a:t> </a:t>
            </a:r>
            <a:r>
              <a:rPr lang="en-US" dirty="0" err="1"/>
              <a:t>fost</a:t>
            </a:r>
            <a:r>
              <a:rPr lang="en-US" dirty="0"/>
              <a:t> </a:t>
            </a:r>
            <a:r>
              <a:rPr lang="en-US" dirty="0" err="1"/>
              <a:t>prezent</a:t>
            </a:r>
            <a:r>
              <a:rPr lang="en-US" dirty="0"/>
              <a:t> </a:t>
            </a:r>
            <a:r>
              <a:rPr lang="en-US" dirty="0" err="1"/>
              <a:t>și</a:t>
            </a:r>
            <a:r>
              <a:rPr lang="en-US" dirty="0"/>
              <a:t> o </a:t>
            </a:r>
            <a:r>
              <a:rPr lang="en-US" dirty="0" err="1"/>
              <a:t>membră</a:t>
            </a:r>
            <a:r>
              <a:rPr lang="en-US" dirty="0"/>
              <a:t> </a:t>
            </a:r>
            <a:r>
              <a:rPr lang="en-US" dirty="0" err="1"/>
              <a:t>în</a:t>
            </a:r>
            <a:r>
              <a:rPr lang="en-US" dirty="0"/>
              <a:t> </a:t>
            </a:r>
            <a:r>
              <a:rPr lang="en-US" dirty="0" err="1"/>
              <a:t>cadrul</a:t>
            </a:r>
            <a:r>
              <a:rPr lang="en-US" dirty="0"/>
              <a:t> </a:t>
            </a:r>
            <a:r>
              <a:rPr lang="en-US" dirty="0" err="1"/>
              <a:t>Consiliului</a:t>
            </a:r>
            <a:r>
              <a:rPr lang="en-US" dirty="0"/>
              <a:t> </a:t>
            </a:r>
            <a:r>
              <a:rPr lang="en-US" dirty="0" err="1"/>
              <a:t>Misiunii</a:t>
            </a:r>
            <a:r>
              <a:rPr lang="en-US" dirty="0"/>
              <a:t> </a:t>
            </a:r>
            <a:r>
              <a:rPr lang="en-US" dirty="0" err="1"/>
              <a:t>pentru</a:t>
            </a:r>
            <a:r>
              <a:rPr lang="en-US" dirty="0"/>
              <a:t> </a:t>
            </a:r>
            <a:r>
              <a:rPr lang="en-US" dirty="0" err="1"/>
              <a:t>Adaptare</a:t>
            </a:r>
            <a:r>
              <a:rPr lang="en-US" dirty="0"/>
              <a:t> (Mission</a:t>
            </a:r>
            <a:r>
              <a:rPr lang="ro-RO" dirty="0"/>
              <a:t> </a:t>
            </a:r>
            <a:r>
              <a:rPr lang="en-US" dirty="0"/>
              <a:t>Adaptation Board).</a:t>
            </a:r>
          </a:p>
          <a:p>
            <a:pPr marL="285750" indent="-285750" algn="just">
              <a:buFont typeface="Arial" panose="020B0604020202020204" pitchFamily="34" charset="0"/>
              <a:buChar char="•"/>
            </a:pPr>
            <a:r>
              <a:rPr lang="en-US" dirty="0" err="1"/>
              <a:t>În</a:t>
            </a:r>
            <a:r>
              <a:rPr lang="en-US" dirty="0"/>
              <a:t> </a:t>
            </a:r>
            <a:r>
              <a:rPr lang="en-US" dirty="0" err="1"/>
              <a:t>perioada</a:t>
            </a:r>
            <a:r>
              <a:rPr lang="en-US" dirty="0"/>
              <a:t> </a:t>
            </a:r>
            <a:r>
              <a:rPr lang="en-US" b="1" dirty="0"/>
              <a:t>29-30 </a:t>
            </a:r>
            <a:r>
              <a:rPr lang="en-US" b="1" dirty="0" err="1"/>
              <a:t>iunie</a:t>
            </a:r>
            <a:r>
              <a:rPr lang="en-US" dirty="0"/>
              <a:t>, </a:t>
            </a:r>
            <a:r>
              <a:rPr lang="en-US" dirty="0" err="1"/>
              <a:t>reprezentantele</a:t>
            </a:r>
            <a:r>
              <a:rPr lang="en-US" dirty="0"/>
              <a:t> </a:t>
            </a:r>
            <a:r>
              <a:rPr lang="en-US" dirty="0" err="1"/>
              <a:t>echipei</a:t>
            </a:r>
            <a:r>
              <a:rPr lang="en-US" dirty="0"/>
              <a:t> ANM au </a:t>
            </a:r>
            <a:r>
              <a:rPr lang="en-US" dirty="0" err="1"/>
              <a:t>participat</a:t>
            </a:r>
            <a:r>
              <a:rPr lang="en-US" dirty="0"/>
              <a:t> la o </a:t>
            </a:r>
            <a:r>
              <a:rPr lang="en-US" dirty="0" err="1"/>
              <a:t>întâlnire</a:t>
            </a:r>
            <a:r>
              <a:rPr lang="en-US" dirty="0"/>
              <a:t> on-line a </a:t>
            </a:r>
            <a:r>
              <a:rPr lang="en-US" dirty="0" err="1"/>
              <a:t>proiectului</a:t>
            </a:r>
            <a:r>
              <a:rPr lang="en-US" dirty="0"/>
              <a:t> and au </a:t>
            </a:r>
            <a:r>
              <a:rPr lang="en-US" dirty="0" err="1"/>
              <a:t>fost</a:t>
            </a:r>
            <a:r>
              <a:rPr lang="en-US" dirty="0"/>
              <a:t> </a:t>
            </a:r>
            <a:r>
              <a:rPr lang="en-US" dirty="0" err="1"/>
              <a:t>raporate</a:t>
            </a:r>
            <a:r>
              <a:rPr lang="en-US" dirty="0"/>
              <a:t> </a:t>
            </a:r>
            <a:r>
              <a:rPr lang="en-US" dirty="0" err="1"/>
              <a:t>rezultatele</a:t>
            </a:r>
            <a:r>
              <a:rPr lang="en-US" dirty="0"/>
              <a:t> de </a:t>
            </a:r>
            <a:r>
              <a:rPr lang="en-US" dirty="0" err="1"/>
              <a:t>fiecare</a:t>
            </a:r>
            <a:r>
              <a:rPr lang="en-US" dirty="0"/>
              <a:t> Hub </a:t>
            </a:r>
            <a:r>
              <a:rPr lang="ro-RO" dirty="0"/>
              <a:t>N</a:t>
            </a:r>
            <a:r>
              <a:rPr lang="en-US" dirty="0" err="1"/>
              <a:t>ational</a:t>
            </a:r>
            <a:r>
              <a:rPr lang="en-US" dirty="0"/>
              <a:t> </a:t>
            </a:r>
            <a:r>
              <a:rPr lang="en-US" dirty="0" err="1"/>
              <a:t>și</a:t>
            </a:r>
            <a:r>
              <a:rPr lang="en-US" dirty="0"/>
              <a:t> au </a:t>
            </a:r>
            <a:r>
              <a:rPr lang="en-US" dirty="0" err="1"/>
              <a:t>fost</a:t>
            </a:r>
            <a:r>
              <a:rPr lang="ro-RO" dirty="0"/>
              <a:t> </a:t>
            </a:r>
            <a:r>
              <a:rPr lang="en-US" dirty="0" err="1"/>
              <a:t>identificați</a:t>
            </a:r>
            <a:r>
              <a:rPr lang="en-US" dirty="0"/>
              <a:t> </a:t>
            </a:r>
            <a:r>
              <a:rPr lang="en-US" dirty="0" err="1"/>
              <a:t>pașii</a:t>
            </a:r>
            <a:r>
              <a:rPr lang="en-US" dirty="0"/>
              <a:t> </a:t>
            </a:r>
            <a:r>
              <a:rPr lang="en-US" dirty="0" err="1"/>
              <a:t>următori</a:t>
            </a:r>
            <a:r>
              <a:rPr lang="en-US" dirty="0"/>
              <a:t>.</a:t>
            </a:r>
          </a:p>
          <a:p>
            <a:pPr marL="285750" indent="-285750" algn="just">
              <a:buFont typeface="Arial" panose="020B0604020202020204" pitchFamily="34" charset="0"/>
              <a:buChar char="•"/>
            </a:pPr>
            <a:r>
              <a:rPr lang="en-US" dirty="0"/>
              <a:t>Lunar, </a:t>
            </a:r>
            <a:r>
              <a:rPr lang="en-US" dirty="0" err="1"/>
              <a:t>echipa</a:t>
            </a:r>
            <a:r>
              <a:rPr lang="en-US" dirty="0"/>
              <a:t> </a:t>
            </a:r>
            <a:r>
              <a:rPr lang="en-US" dirty="0" err="1"/>
              <a:t>proiectului</a:t>
            </a:r>
            <a:r>
              <a:rPr lang="en-US" dirty="0"/>
              <a:t> </a:t>
            </a:r>
            <a:r>
              <a:rPr lang="en-US" dirty="0" err="1"/>
              <a:t>participă</a:t>
            </a:r>
            <a:r>
              <a:rPr lang="en-US" dirty="0"/>
              <a:t> la </a:t>
            </a:r>
            <a:r>
              <a:rPr lang="en-US" dirty="0" err="1"/>
              <a:t>întâlnirile</a:t>
            </a:r>
            <a:r>
              <a:rPr lang="en-US" dirty="0"/>
              <a:t> </a:t>
            </a:r>
            <a:r>
              <a:rPr lang="en-US" dirty="0" err="1"/>
              <a:t>lunare</a:t>
            </a:r>
            <a:r>
              <a:rPr lang="en-US" dirty="0"/>
              <a:t> on-line ale </a:t>
            </a:r>
            <a:r>
              <a:rPr lang="en-US" dirty="0" err="1"/>
              <a:t>Grupului</a:t>
            </a:r>
            <a:r>
              <a:rPr lang="en-US" dirty="0"/>
              <a:t> regional</a:t>
            </a:r>
            <a:r>
              <a:rPr lang="ro-RO" dirty="0"/>
              <a:t> </a:t>
            </a:r>
            <a:r>
              <a:rPr lang="en-US" dirty="0"/>
              <a:t>6 (Bulgaria, </a:t>
            </a:r>
            <a:r>
              <a:rPr lang="en-US" dirty="0" err="1"/>
              <a:t>Croația</a:t>
            </a:r>
            <a:r>
              <a:rPr lang="en-US" dirty="0"/>
              <a:t>, </a:t>
            </a:r>
            <a:r>
              <a:rPr lang="en-US" dirty="0" err="1"/>
              <a:t>Cipru</a:t>
            </a:r>
            <a:r>
              <a:rPr lang="en-US" dirty="0"/>
              <a:t>, Grecia, Malta, </a:t>
            </a:r>
            <a:r>
              <a:rPr lang="en-US" dirty="0" err="1"/>
              <a:t>România</a:t>
            </a:r>
            <a:r>
              <a:rPr lang="en-US" dirty="0"/>
              <a:t>) din </a:t>
            </a:r>
            <a:r>
              <a:rPr lang="en-US" dirty="0" err="1"/>
              <a:t>cadrul</a:t>
            </a:r>
            <a:r>
              <a:rPr lang="en-US" dirty="0"/>
              <a:t> </a:t>
            </a:r>
            <a:r>
              <a:rPr lang="en-US" dirty="0" err="1"/>
              <a:t>proiectului</a:t>
            </a:r>
            <a:r>
              <a:rPr lang="en-US" dirty="0"/>
              <a:t> </a:t>
            </a:r>
            <a:r>
              <a:rPr lang="en-US" dirty="0" err="1"/>
              <a:t>raportând</a:t>
            </a:r>
            <a:r>
              <a:rPr lang="ro-RO" dirty="0"/>
              <a:t> </a:t>
            </a:r>
            <a:r>
              <a:rPr lang="en-US" dirty="0" err="1"/>
              <a:t>evoluțiile</a:t>
            </a:r>
            <a:r>
              <a:rPr lang="en-US" dirty="0"/>
              <a:t> </a:t>
            </a:r>
            <a:r>
              <a:rPr lang="en-US" dirty="0" err="1"/>
              <a:t>naționale</a:t>
            </a:r>
            <a:r>
              <a:rPr lang="en-US" dirty="0"/>
              <a:t>.</a:t>
            </a:r>
            <a:r>
              <a:rPr lang="ro-RO" dirty="0"/>
              <a:t> </a:t>
            </a:r>
          </a:p>
          <a:p>
            <a:pPr marL="285750" indent="-285750" algn="just">
              <a:buFont typeface="Arial" panose="020B0604020202020204" pitchFamily="34" charset="0"/>
              <a:buChar char="•"/>
            </a:pPr>
            <a:r>
              <a:rPr lang="en-US" dirty="0" err="1"/>
              <a:t>În</a:t>
            </a:r>
            <a:r>
              <a:rPr lang="en-US" dirty="0"/>
              <a:t> </a:t>
            </a:r>
            <a:r>
              <a:rPr lang="en-US" dirty="0" err="1"/>
              <a:t>perioada</a:t>
            </a:r>
            <a:r>
              <a:rPr lang="en-US" dirty="0"/>
              <a:t> </a:t>
            </a:r>
            <a:r>
              <a:rPr lang="en-US" b="1" dirty="0"/>
              <a:t>6-7 </a:t>
            </a:r>
            <a:r>
              <a:rPr lang="en-US" b="1" dirty="0" err="1"/>
              <a:t>octombrie</a:t>
            </a:r>
            <a:r>
              <a:rPr lang="en-US" b="1" dirty="0"/>
              <a:t> 2026</a:t>
            </a:r>
            <a:r>
              <a:rPr lang="en-US" dirty="0"/>
              <a:t>, 2 </a:t>
            </a:r>
            <a:r>
              <a:rPr lang="en-US" dirty="0" err="1"/>
              <a:t>reprezentante</a:t>
            </a:r>
            <a:r>
              <a:rPr lang="en-US" dirty="0"/>
              <a:t> ale </a:t>
            </a:r>
            <a:r>
              <a:rPr lang="en-US" dirty="0" err="1"/>
              <a:t>echipei</a:t>
            </a:r>
            <a:r>
              <a:rPr lang="en-US" dirty="0"/>
              <a:t> </a:t>
            </a:r>
            <a:r>
              <a:rPr lang="en-US" dirty="0" err="1"/>
              <a:t>proiectului</a:t>
            </a:r>
            <a:r>
              <a:rPr lang="en-US" dirty="0"/>
              <a:t> au</a:t>
            </a:r>
            <a:r>
              <a:rPr lang="ro-RO" dirty="0"/>
              <a:t> </a:t>
            </a:r>
            <a:r>
              <a:rPr lang="en-US" dirty="0" err="1"/>
              <a:t>participat</a:t>
            </a:r>
            <a:r>
              <a:rPr lang="en-US" dirty="0"/>
              <a:t> la </a:t>
            </a:r>
            <a:r>
              <a:rPr lang="en-US" dirty="0" err="1"/>
              <a:t>Adunarea</a:t>
            </a:r>
            <a:r>
              <a:rPr lang="en-US" dirty="0"/>
              <a:t> </a:t>
            </a:r>
            <a:r>
              <a:rPr lang="en-US" dirty="0" err="1"/>
              <a:t>Generală</a:t>
            </a:r>
            <a:r>
              <a:rPr lang="en-US" dirty="0"/>
              <a:t>, la Praga (</a:t>
            </a:r>
            <a:r>
              <a:rPr lang="en-US" dirty="0" err="1"/>
              <a:t>Cehia</a:t>
            </a:r>
            <a:r>
              <a:rPr lang="en-US" dirty="0"/>
              <a:t>)</a:t>
            </a:r>
          </a:p>
        </p:txBody>
      </p:sp>
    </p:spTree>
    <p:extLst>
      <p:ext uri="{BB962C8B-B14F-4D97-AF65-F5344CB8AC3E}">
        <p14:creationId xmlns:p14="http://schemas.microsoft.com/office/powerpoint/2010/main" val="4217881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BEBB066-07D3-6B91-F720-8A2B0473AE78}"/>
              </a:ext>
            </a:extLst>
          </p:cNvPr>
          <p:cNvSpPr txBox="1">
            <a:spLocks noGrp="1"/>
          </p:cNvSpPr>
          <p:nvPr>
            <p:ph type="subTitle" idx="1"/>
          </p:nvPr>
        </p:nvSpPr>
        <p:spPr>
          <a:xfrm>
            <a:off x="3334126" y="3583018"/>
            <a:ext cx="6622674" cy="1512209"/>
          </a:xfrm>
          <a:prstGeom prst="rect">
            <a:avLst/>
          </a:prstGeom>
          <a:noFill/>
        </p:spPr>
        <p:txBody>
          <a:bodyPr wrap="square">
            <a:spAutoFit/>
          </a:bodyPr>
          <a:lstStyle/>
          <a:p>
            <a:r>
              <a:rPr lang="en-US" dirty="0">
                <a:solidFill>
                  <a:schemeClr val="bg2">
                    <a:lumMod val="75000"/>
                  </a:schemeClr>
                </a:solidFill>
                <a:hlinkClick r:id="rId2">
                  <a:extLst>
                    <a:ext uri="{A12FA001-AC4F-418D-AE19-62706E023703}">
                      <ahyp:hlinkClr xmlns:ahyp="http://schemas.microsoft.com/office/drawing/2018/hyperlinkcolor" val="tx"/>
                    </a:ext>
                  </a:extLst>
                </a:hlinkClick>
              </a:rPr>
              <a:t>https://adaptationhubs.eu</a:t>
            </a:r>
            <a:r>
              <a:rPr lang="en-US" dirty="0">
                <a:solidFill>
                  <a:srgbClr val="003399"/>
                </a:solidFill>
                <a:hlinkClick r:id="rId2">
                  <a:extLst>
                    <a:ext uri="{A12FA001-AC4F-418D-AE19-62706E023703}">
                      <ahyp:hlinkClr xmlns:ahyp="http://schemas.microsoft.com/office/drawing/2018/hyperlinkcolor" val="tx"/>
                    </a:ext>
                  </a:extLst>
                </a:hlinkClick>
              </a:rPr>
              <a:t>/</a:t>
            </a:r>
            <a:endParaRPr lang="ro-RO" dirty="0">
              <a:solidFill>
                <a:srgbClr val="003399"/>
              </a:solidFill>
            </a:endParaRPr>
          </a:p>
          <a:p>
            <a:r>
              <a:rPr lang="ro-RO" sz="3600" dirty="0"/>
              <a:t>Vă mulțumim pentru interes</a:t>
            </a:r>
          </a:p>
          <a:p>
            <a:endParaRPr lang="en-US" dirty="0"/>
          </a:p>
        </p:txBody>
      </p:sp>
    </p:spTree>
    <p:extLst>
      <p:ext uri="{BB962C8B-B14F-4D97-AF65-F5344CB8AC3E}">
        <p14:creationId xmlns:p14="http://schemas.microsoft.com/office/powerpoint/2010/main" val="15895078"/>
      </p:ext>
    </p:extLst>
  </p:cSld>
  <p:clrMapOvr>
    <a:masterClrMapping/>
  </p:clrMapOvr>
</p:sld>
</file>

<file path=ppt/theme/theme1.xml><?xml version="1.0" encoding="utf-8"?>
<a:theme xmlns:a="http://schemas.openxmlformats.org/drawingml/2006/main" name="Office Theme">
  <a:themeElements>
    <a:clrScheme name="AdaptationHubs">
      <a:dk1>
        <a:srgbClr val="3B4142"/>
      </a:dk1>
      <a:lt1>
        <a:srgbClr val="FFFFFF"/>
      </a:lt1>
      <a:dk2>
        <a:srgbClr val="3B4142"/>
      </a:dk2>
      <a:lt2>
        <a:srgbClr val="FEFFFF"/>
      </a:lt2>
      <a:accent1>
        <a:srgbClr val="003399"/>
      </a:accent1>
      <a:accent2>
        <a:srgbClr val="00732F"/>
      </a:accent2>
      <a:accent3>
        <a:srgbClr val="00BCEA"/>
      </a:accent3>
      <a:accent4>
        <a:srgbClr val="A7D200"/>
      </a:accent4>
      <a:accent5>
        <a:srgbClr val="3B4142"/>
      </a:accent5>
      <a:accent6>
        <a:srgbClr val="3B4142"/>
      </a:accent6>
      <a:hlink>
        <a:srgbClr val="003399"/>
      </a:hlink>
      <a:folHlink>
        <a:srgbClr val="0033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249</TotalTime>
  <Words>459</Words>
  <Application>Microsoft Office PowerPoint</Application>
  <PresentationFormat>Ecran lat</PresentationFormat>
  <Paragraphs>26</Paragraphs>
  <Slides>5</Slides>
  <Notes>0</Notes>
  <HiddenSlides>0</HiddenSlides>
  <MMClips>0</MMClips>
  <ScaleCrop>false</ScaleCrop>
  <HeadingPairs>
    <vt:vector size="6" baseType="variant">
      <vt:variant>
        <vt:lpstr>Fonturi utilizate</vt:lpstr>
      </vt:variant>
      <vt:variant>
        <vt:i4>5</vt:i4>
      </vt:variant>
      <vt:variant>
        <vt:lpstr>Temă</vt:lpstr>
      </vt:variant>
      <vt:variant>
        <vt:i4>1</vt:i4>
      </vt:variant>
      <vt:variant>
        <vt:lpstr>Titluri diapozitive</vt:lpstr>
      </vt:variant>
      <vt:variant>
        <vt:i4>5</vt:i4>
      </vt:variant>
    </vt:vector>
  </HeadingPairs>
  <TitlesOfParts>
    <vt:vector size="11" baseType="lpstr">
      <vt:lpstr>Arial</vt:lpstr>
      <vt:lpstr>Arial Black</vt:lpstr>
      <vt:lpstr>Calibri</vt:lpstr>
      <vt:lpstr>Open Sans</vt:lpstr>
      <vt:lpstr>Wingdings</vt:lpstr>
      <vt:lpstr>Office Theme</vt:lpstr>
      <vt:lpstr>Adaptation Hubs    </vt:lpstr>
      <vt:lpstr>Proiectul AdaptationHubs </vt:lpstr>
      <vt:lpstr>Arhitectura propusă a Hub-ului Național de Adaptare </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holomer@gmail.com</dc:creator>
  <cp:lastModifiedBy>r b</cp:lastModifiedBy>
  <cp:revision>26</cp:revision>
  <dcterms:created xsi:type="dcterms:W3CDTF">2026-10-12T06:26:43Z</dcterms:created>
  <dcterms:modified xsi:type="dcterms:W3CDTF">2026-10-18T19:04:18Z</dcterms:modified>
</cp:coreProperties>
</file>